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7" r:id="rId12"/>
    <p:sldId id="266" r:id="rId13"/>
    <p:sldId id="268" r:id="rId14"/>
    <p:sldId id="269" r:id="rId15"/>
    <p:sldId id="270" r:id="rId16"/>
    <p:sldId id="271" r:id="rId17"/>
    <p:sldId id="272" r:id="rId18"/>
    <p:sldId id="273" r:id="rId19"/>
    <p:sldId id="274" r:id="rId20"/>
    <p:sldId id="275" r:id="rId21"/>
    <p:sldId id="276" r:id="rId22"/>
    <p:sldId id="278" r:id="rId23"/>
    <p:sldId id="277" r:id="rId24"/>
  </p:sldIdLst>
  <p:sldSz cx="18288000" cy="10287000"/>
  <p:notesSz cx="6858000" cy="9144000"/>
  <p:embeddedFontLst>
    <p:embeddedFont>
      <p:font typeface="Calibri" panose="020F050202020403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211"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svg"/><Relationship Id="rId7" Type="http://schemas.openxmlformats.org/officeDocument/2006/relationships/image" Target="../media/image9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62.svg"/><Relationship Id="rId5" Type="http://schemas.openxmlformats.org/officeDocument/2006/relationships/image" Target="../media/image68.svg"/><Relationship Id="rId10" Type="http://schemas.openxmlformats.org/officeDocument/2006/relationships/image" Target="../media/image61.png"/><Relationship Id="rId4" Type="http://schemas.openxmlformats.org/officeDocument/2006/relationships/image" Target="../media/image67.png"/><Relationship Id="rId9" Type="http://schemas.openxmlformats.org/officeDocument/2006/relationships/image" Target="../media/image60.svg"/></Relationships>
</file>

<file path=ppt/slides/_rels/slide1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98.svg"/><Relationship Id="rId3" Type="http://schemas.openxmlformats.org/officeDocument/2006/relationships/image" Target="../media/image90.svg"/><Relationship Id="rId7" Type="http://schemas.openxmlformats.org/officeDocument/2006/relationships/image" Target="../media/image40.svg"/><Relationship Id="rId12" Type="http://schemas.openxmlformats.org/officeDocument/2006/relationships/image" Target="../media/image97.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74.svg"/><Relationship Id="rId5" Type="http://schemas.openxmlformats.org/officeDocument/2006/relationships/image" Target="../media/image38.svg"/><Relationship Id="rId10" Type="http://schemas.openxmlformats.org/officeDocument/2006/relationships/image" Target="../media/image73.png"/><Relationship Id="rId4" Type="http://schemas.openxmlformats.org/officeDocument/2006/relationships/image" Target="../media/image37.png"/><Relationship Id="rId9" Type="http://schemas.openxmlformats.org/officeDocument/2006/relationships/image" Target="../media/image72.svg"/></Relationships>
</file>

<file path=ppt/slides/_rels/slide1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svg"/><Relationship Id="rId7" Type="http://schemas.openxmlformats.org/officeDocument/2006/relationships/image" Target="../media/image104.svg"/><Relationship Id="rId12" Type="http://schemas.openxmlformats.org/officeDocument/2006/relationships/image" Target="../media/image109.sv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sv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svg"/></Relationships>
</file>

<file path=ppt/slides/_rels/slide13.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29.png"/><Relationship Id="rId3" Type="http://schemas.openxmlformats.org/officeDocument/2006/relationships/image" Target="../media/image63.png"/><Relationship Id="rId7" Type="http://schemas.openxmlformats.org/officeDocument/2006/relationships/image" Target="../media/image57.png"/><Relationship Id="rId12" Type="http://schemas.openxmlformats.org/officeDocument/2006/relationships/image" Target="../media/image28.png"/><Relationship Id="rId2" Type="http://schemas.openxmlformats.org/officeDocument/2006/relationships/image" Target="../media/image110.png"/><Relationship Id="rId16" Type="http://schemas.openxmlformats.org/officeDocument/2006/relationships/image" Target="../media/image112.svg"/><Relationship Id="rId1" Type="http://schemas.openxmlformats.org/officeDocument/2006/relationships/slideLayout" Target="../slideLayouts/slideLayout7.xml"/><Relationship Id="rId6" Type="http://schemas.openxmlformats.org/officeDocument/2006/relationships/image" Target="../media/image56.svg"/><Relationship Id="rId11" Type="http://schemas.openxmlformats.org/officeDocument/2006/relationships/image" Target="../media/image25.svg"/><Relationship Id="rId5" Type="http://schemas.openxmlformats.org/officeDocument/2006/relationships/image" Target="../media/image55.png"/><Relationship Id="rId15" Type="http://schemas.openxmlformats.org/officeDocument/2006/relationships/image" Target="../media/image111.png"/><Relationship Id="rId10" Type="http://schemas.openxmlformats.org/officeDocument/2006/relationships/image" Target="../media/image24.png"/><Relationship Id="rId4" Type="http://schemas.openxmlformats.org/officeDocument/2006/relationships/image" Target="../media/image64.svg"/><Relationship Id="rId9" Type="http://schemas.openxmlformats.org/officeDocument/2006/relationships/image" Target="../media/image23.png"/><Relationship Id="rId14" Type="http://schemas.openxmlformats.org/officeDocument/2006/relationships/image" Target="../media/image30.sv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6.svg"/><Relationship Id="rId7" Type="http://schemas.openxmlformats.org/officeDocument/2006/relationships/image" Target="../media/image8.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8.svg"/><Relationship Id="rId10" Type="http://schemas.openxmlformats.org/officeDocument/2006/relationships/image" Target="../media/image113.png"/><Relationship Id="rId4" Type="http://schemas.openxmlformats.org/officeDocument/2006/relationships/image" Target="../media/image67.png"/><Relationship Id="rId9" Type="http://schemas.openxmlformats.org/officeDocument/2006/relationships/image" Target="../media/image25.sv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5.png"/><Relationship Id="rId16"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sv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33.pn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6.svg"/><Relationship Id="rId18" Type="http://schemas.openxmlformats.org/officeDocument/2006/relationships/image" Target="../media/image61.png"/><Relationship Id="rId3" Type="http://schemas.openxmlformats.org/officeDocument/2006/relationships/image" Target="../media/image2.svg"/><Relationship Id="rId7" Type="http://schemas.openxmlformats.org/officeDocument/2006/relationships/image" Target="../media/image52.svg"/><Relationship Id="rId12" Type="http://schemas.openxmlformats.org/officeDocument/2006/relationships/image" Target="../media/image55.png"/><Relationship Id="rId17" Type="http://schemas.openxmlformats.org/officeDocument/2006/relationships/image" Target="../media/image60.svg"/><Relationship Id="rId2" Type="http://schemas.openxmlformats.org/officeDocument/2006/relationships/image" Target="../media/image1.png"/><Relationship Id="rId16"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64.svg"/><Relationship Id="rId5" Type="http://schemas.openxmlformats.org/officeDocument/2006/relationships/image" Target="../media/image50.svg"/><Relationship Id="rId15" Type="http://schemas.openxmlformats.org/officeDocument/2006/relationships/image" Target="../media/image58.svg"/><Relationship Id="rId10" Type="http://schemas.openxmlformats.org/officeDocument/2006/relationships/image" Target="../media/image63.png"/><Relationship Id="rId19" Type="http://schemas.openxmlformats.org/officeDocument/2006/relationships/image" Target="../media/image62.svg"/><Relationship Id="rId4" Type="http://schemas.openxmlformats.org/officeDocument/2006/relationships/image" Target="../media/image49.png"/><Relationship Id="rId9" Type="http://schemas.openxmlformats.org/officeDocument/2006/relationships/image" Target="../media/image54.svg"/><Relationship Id="rId1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2.svg"/><Relationship Id="rId7" Type="http://schemas.openxmlformats.org/officeDocument/2006/relationships/image" Target="../media/image68.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8.svg"/><Relationship Id="rId5" Type="http://schemas.openxmlformats.org/officeDocument/2006/relationships/image" Target="../media/image66.svg"/><Relationship Id="rId10" Type="http://schemas.openxmlformats.org/officeDocument/2006/relationships/image" Target="../media/image7.png"/><Relationship Id="rId4" Type="http://schemas.openxmlformats.org/officeDocument/2006/relationships/image" Target="../media/image65.png"/><Relationship Id="rId9" Type="http://schemas.openxmlformats.org/officeDocument/2006/relationships/image" Target="../media/image70.svg"/></Relationships>
</file>

<file path=ppt/slides/_rels/slide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sv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2.svg"/><Relationship Id="rId18" Type="http://schemas.openxmlformats.org/officeDocument/2006/relationships/image" Target="../media/image117.png"/><Relationship Id="rId3" Type="http://schemas.openxmlformats.org/officeDocument/2006/relationships/image" Target="../media/image34.svg"/><Relationship Id="rId21" Type="http://schemas.openxmlformats.org/officeDocument/2006/relationships/image" Target="../media/image120.svg"/><Relationship Id="rId7" Type="http://schemas.openxmlformats.org/officeDocument/2006/relationships/image" Target="../media/image38.svg"/><Relationship Id="rId12" Type="http://schemas.openxmlformats.org/officeDocument/2006/relationships/image" Target="../media/image71.png"/><Relationship Id="rId17" Type="http://schemas.openxmlformats.org/officeDocument/2006/relationships/image" Target="../media/image116.svg"/><Relationship Id="rId2" Type="http://schemas.openxmlformats.org/officeDocument/2006/relationships/image" Target="../media/image33.png"/><Relationship Id="rId16" Type="http://schemas.openxmlformats.org/officeDocument/2006/relationships/image" Target="../media/image115.png"/><Relationship Id="rId20"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4.svg"/><Relationship Id="rId5" Type="http://schemas.openxmlformats.org/officeDocument/2006/relationships/image" Target="../media/image48.svg"/><Relationship Id="rId15" Type="http://schemas.openxmlformats.org/officeDocument/2006/relationships/image" Target="../media/image74.svg"/><Relationship Id="rId10" Type="http://schemas.openxmlformats.org/officeDocument/2006/relationships/image" Target="../media/image43.png"/><Relationship Id="rId19" Type="http://schemas.openxmlformats.org/officeDocument/2006/relationships/image" Target="../media/image118.svg"/><Relationship Id="rId4" Type="http://schemas.openxmlformats.org/officeDocument/2006/relationships/image" Target="../media/image47.png"/><Relationship Id="rId9" Type="http://schemas.openxmlformats.org/officeDocument/2006/relationships/image" Target="../media/image40.svg"/><Relationship Id="rId14" Type="http://schemas.openxmlformats.org/officeDocument/2006/relationships/image" Target="../media/image73.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62.svg"/><Relationship Id="rId3" Type="http://schemas.openxmlformats.org/officeDocument/2006/relationships/image" Target="../media/image2.svg"/><Relationship Id="rId7" Type="http://schemas.openxmlformats.org/officeDocument/2006/relationships/image" Target="../media/image52.svg"/><Relationship Id="rId12"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60.svg"/><Relationship Id="rId5" Type="http://schemas.openxmlformats.org/officeDocument/2006/relationships/image" Target="../media/image76.svg"/><Relationship Id="rId10" Type="http://schemas.openxmlformats.org/officeDocument/2006/relationships/image" Target="../media/image59.png"/><Relationship Id="rId4" Type="http://schemas.openxmlformats.org/officeDocument/2006/relationships/image" Target="../media/image75.png"/><Relationship Id="rId9" Type="http://schemas.openxmlformats.org/officeDocument/2006/relationships/image" Target="../media/image54.svg"/></Relationships>
</file>

<file path=ppt/slides/_rels/slide2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44.svg"/><Relationship Id="rId3" Type="http://schemas.openxmlformats.org/officeDocument/2006/relationships/image" Target="../media/image34.svg"/><Relationship Id="rId7" Type="http://schemas.openxmlformats.org/officeDocument/2006/relationships/image" Target="../media/image124.sv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94.svg"/><Relationship Id="rId5" Type="http://schemas.openxmlformats.org/officeDocument/2006/relationships/image" Target="../media/image122.svg"/><Relationship Id="rId15" Type="http://schemas.openxmlformats.org/officeDocument/2006/relationships/image" Target="../media/image25.svg"/><Relationship Id="rId10" Type="http://schemas.openxmlformats.org/officeDocument/2006/relationships/image" Target="../media/image93.png"/><Relationship Id="rId4" Type="http://schemas.openxmlformats.org/officeDocument/2006/relationships/image" Target="../media/image121.png"/><Relationship Id="rId9" Type="http://schemas.openxmlformats.org/officeDocument/2006/relationships/image" Target="../media/image92.svg"/><Relationship Id="rId1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70.svg"/><Relationship Id="rId3" Type="http://schemas.openxmlformats.org/officeDocument/2006/relationships/image" Target="../media/image22.svg"/><Relationship Id="rId7" Type="http://schemas.openxmlformats.org/officeDocument/2006/relationships/image" Target="../media/image79.svg"/><Relationship Id="rId12" Type="http://schemas.openxmlformats.org/officeDocument/2006/relationships/image" Target="../media/image69.png"/><Relationship Id="rId17" Type="http://schemas.openxmlformats.org/officeDocument/2006/relationships/image" Target="../media/image87.svg"/><Relationship Id="rId2" Type="http://schemas.openxmlformats.org/officeDocument/2006/relationships/image" Target="../media/image21.png"/><Relationship Id="rId16"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image" Target="../media/image126.svg"/><Relationship Id="rId15" Type="http://schemas.openxmlformats.org/officeDocument/2006/relationships/image" Target="../media/image85.svg"/><Relationship Id="rId10" Type="http://schemas.openxmlformats.org/officeDocument/2006/relationships/image" Target="../media/image82.png"/><Relationship Id="rId4" Type="http://schemas.openxmlformats.org/officeDocument/2006/relationships/image" Target="../media/image125.png"/><Relationship Id="rId9" Type="http://schemas.openxmlformats.org/officeDocument/2006/relationships/image" Target="../media/image81.svg"/><Relationship Id="rId14" Type="http://schemas.openxmlformats.org/officeDocument/2006/relationships/image" Target="../media/image84.png"/></Relationships>
</file>

<file path=ppt/slides/_rels/slide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33.pn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png"/></Relationships>
</file>

<file path=ppt/slides/_rels/slide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18" Type="http://schemas.openxmlformats.org/officeDocument/2006/relationships/image" Target="../media/image63.png"/><Relationship Id="rId3" Type="http://schemas.openxmlformats.org/officeDocument/2006/relationships/image" Target="../media/image2.svg"/><Relationship Id="rId7" Type="http://schemas.openxmlformats.org/officeDocument/2006/relationships/image" Target="../media/image52.svg"/><Relationship Id="rId12" Type="http://schemas.openxmlformats.org/officeDocument/2006/relationships/image" Target="../media/image57.png"/><Relationship Id="rId17" Type="http://schemas.openxmlformats.org/officeDocument/2006/relationships/image" Target="../media/image62.svg"/><Relationship Id="rId2" Type="http://schemas.openxmlformats.org/officeDocument/2006/relationships/image" Target="../media/image1.png"/><Relationship Id="rId16"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5" Type="http://schemas.openxmlformats.org/officeDocument/2006/relationships/image" Target="../media/image60.svg"/><Relationship Id="rId10" Type="http://schemas.openxmlformats.org/officeDocument/2006/relationships/image" Target="../media/image55.png"/><Relationship Id="rId19" Type="http://schemas.openxmlformats.org/officeDocument/2006/relationships/image" Target="../media/image64.svg"/><Relationship Id="rId4" Type="http://schemas.openxmlformats.org/officeDocument/2006/relationships/image" Target="../media/image49.png"/><Relationship Id="rId9" Type="http://schemas.openxmlformats.org/officeDocument/2006/relationships/image" Target="../media/image54.svg"/><Relationship Id="rId14" Type="http://schemas.openxmlformats.org/officeDocument/2006/relationships/image" Target="../media/image59.png"/></Relationships>
</file>

<file path=ppt/slides/_rels/slide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2.svg"/><Relationship Id="rId7" Type="http://schemas.openxmlformats.org/officeDocument/2006/relationships/image" Target="../media/image68.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8.svg"/><Relationship Id="rId5" Type="http://schemas.openxmlformats.org/officeDocument/2006/relationships/image" Target="../media/image66.svg"/><Relationship Id="rId10" Type="http://schemas.openxmlformats.org/officeDocument/2006/relationships/image" Target="../media/image7.png"/><Relationship Id="rId4" Type="http://schemas.openxmlformats.org/officeDocument/2006/relationships/image" Target="../media/image65.png"/><Relationship Id="rId9" Type="http://schemas.openxmlformats.org/officeDocument/2006/relationships/image" Target="../media/image70.sv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74.svg"/><Relationship Id="rId3" Type="http://schemas.openxmlformats.org/officeDocument/2006/relationships/image" Target="../media/image34.svg"/><Relationship Id="rId7" Type="http://schemas.openxmlformats.org/officeDocument/2006/relationships/image" Target="../media/image40.svg"/><Relationship Id="rId12" Type="http://schemas.openxmlformats.org/officeDocument/2006/relationships/image" Target="../media/image73.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72.svg"/><Relationship Id="rId5" Type="http://schemas.openxmlformats.org/officeDocument/2006/relationships/image" Target="../media/image38.svg"/><Relationship Id="rId10" Type="http://schemas.openxmlformats.org/officeDocument/2006/relationships/image" Target="../media/image71.png"/><Relationship Id="rId4" Type="http://schemas.openxmlformats.org/officeDocument/2006/relationships/image" Target="../media/image37.png"/><Relationship Id="rId9" Type="http://schemas.openxmlformats.org/officeDocument/2006/relationships/image" Target="../media/image44.svg"/></Relationships>
</file>

<file path=ppt/slides/_rels/slide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76.svg"/><Relationship Id="rId7" Type="http://schemas.openxmlformats.org/officeDocument/2006/relationships/image" Target="../media/image54.svg"/><Relationship Id="rId12" Type="http://schemas.openxmlformats.org/officeDocument/2006/relationships/image" Target="../media/image77.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62.svg"/><Relationship Id="rId5" Type="http://schemas.openxmlformats.org/officeDocument/2006/relationships/image" Target="../media/image52.svg"/><Relationship Id="rId10" Type="http://schemas.openxmlformats.org/officeDocument/2006/relationships/image" Target="../media/image61.png"/><Relationship Id="rId4" Type="http://schemas.openxmlformats.org/officeDocument/2006/relationships/image" Target="../media/image51.png"/><Relationship Id="rId9" Type="http://schemas.openxmlformats.org/officeDocument/2006/relationships/image" Target="../media/image60.svg"/></Relationships>
</file>

<file path=ppt/slides/_rels/slide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s>
</file>

<file path=ppt/slides/_rels/slide9.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25.svg"/><Relationship Id="rId3" Type="http://schemas.openxmlformats.org/officeDocument/2006/relationships/image" Target="../media/image34.svg"/><Relationship Id="rId7" Type="http://schemas.openxmlformats.org/officeDocument/2006/relationships/image" Target="../media/image92.svg"/><Relationship Id="rId12" Type="http://schemas.openxmlformats.org/officeDocument/2006/relationships/image" Target="../media/image2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44.svg"/><Relationship Id="rId5" Type="http://schemas.openxmlformats.org/officeDocument/2006/relationships/image" Target="../media/image90.svg"/><Relationship Id="rId10" Type="http://schemas.openxmlformats.org/officeDocument/2006/relationships/image" Target="../media/image43.png"/><Relationship Id="rId4" Type="http://schemas.openxmlformats.org/officeDocument/2006/relationships/image" Target="../media/image89.png"/><Relationship Id="rId9" Type="http://schemas.openxmlformats.org/officeDocument/2006/relationships/image" Target="../media/image9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2288" y="750258"/>
            <a:ext cx="16723424" cy="850804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84309">
            <a:off x="3204407" y="-12536"/>
            <a:ext cx="12872430" cy="966602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12812819" y="6897086"/>
            <a:ext cx="5884004" cy="411480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911692">
            <a:off x="14899375" y="47345"/>
            <a:ext cx="4216762" cy="1962711"/>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0" y="0"/>
            <a:ext cx="3443110" cy="2407835"/>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98648" y="354124"/>
            <a:ext cx="1652417" cy="1818341"/>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55125" flipH="1">
            <a:off x="13239306" y="6130619"/>
            <a:ext cx="6237935" cy="4602488"/>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009805">
            <a:off x="-463854" y="7799742"/>
            <a:ext cx="3244027" cy="2309489"/>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24949">
            <a:off x="13965811" y="1351787"/>
            <a:ext cx="2042620" cy="2112097"/>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75292" y="1562100"/>
            <a:ext cx="4188179" cy="9078529"/>
          </a:xfrm>
          <a:prstGeom prst="rect">
            <a:avLst/>
          </a:prstGeom>
        </p:spPr>
      </p:pic>
      <p:sp>
        <p:nvSpPr>
          <p:cNvPr id="14" name="TextBox 13">
            <a:extLst>
              <a:ext uri="{FF2B5EF4-FFF2-40B4-BE49-F238E27FC236}">
                <a16:creationId xmlns:a16="http://schemas.microsoft.com/office/drawing/2014/main" id="{ECB3AFD8-C408-8341-5E32-93B80A42520F}"/>
              </a:ext>
            </a:extLst>
          </p:cNvPr>
          <p:cNvSpPr txBox="1"/>
          <p:nvPr/>
        </p:nvSpPr>
        <p:spPr>
          <a:xfrm>
            <a:off x="4122752" y="3268887"/>
            <a:ext cx="1103574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LỚP HỌC</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2288" y="750258"/>
            <a:ext cx="16723424" cy="8508042"/>
          </a:xfrm>
          <a:prstGeom prst="rect">
            <a:avLst/>
          </a:prstGeom>
        </p:spPr>
      </p:pic>
      <p:sp>
        <p:nvSpPr>
          <p:cNvPr id="7" name="Freeform: Shape 6">
            <a:extLst>
              <a:ext uri="{FF2B5EF4-FFF2-40B4-BE49-F238E27FC236}">
                <a16:creationId xmlns:a16="http://schemas.microsoft.com/office/drawing/2014/main" id="{E88106BF-B56B-6BAD-9AB5-6F417A639B9F}"/>
              </a:ext>
            </a:extLst>
          </p:cNvPr>
          <p:cNvSpPr/>
          <p:nvPr/>
        </p:nvSpPr>
        <p:spPr>
          <a:xfrm>
            <a:off x="2020641" y="1845823"/>
            <a:ext cx="11715350" cy="7257739"/>
          </a:xfrm>
          <a:custGeom>
            <a:avLst/>
            <a:gdLst>
              <a:gd name="connsiteX0" fmla="*/ 10779370 w 10839159"/>
              <a:gd name="connsiteY0" fmla="*/ 2648799 h 6132332"/>
              <a:gd name="connsiteX1" fmla="*/ 10767000 w 10839159"/>
              <a:gd name="connsiteY1" fmla="*/ 1114691 h 6132332"/>
              <a:gd name="connsiteX2" fmla="*/ 10764938 w 10839159"/>
              <a:gd name="connsiteY2" fmla="*/ 103735 h 6132332"/>
              <a:gd name="connsiteX3" fmla="*/ 10669215 w 10839159"/>
              <a:gd name="connsiteY3" fmla="*/ 8001 h 6132332"/>
              <a:gd name="connsiteX4" fmla="*/ 6532510 w 10839159"/>
              <a:gd name="connsiteY4" fmla="*/ 48 h 6132332"/>
              <a:gd name="connsiteX5" fmla="*/ 2420547 w 10839159"/>
              <a:gd name="connsiteY5" fmla="*/ 1815 h 6132332"/>
              <a:gd name="connsiteX6" fmla="*/ 103168 w 10839159"/>
              <a:gd name="connsiteY6" fmla="*/ 2993 h 6132332"/>
              <a:gd name="connsiteX7" fmla="*/ 7445 w 10839159"/>
              <a:gd name="connsiteY7" fmla="*/ 98728 h 6132332"/>
              <a:gd name="connsiteX8" fmla="*/ 10095 w 10839159"/>
              <a:gd name="connsiteY8" fmla="*/ 2106500 h 6132332"/>
              <a:gd name="connsiteX9" fmla="*/ 21877 w 10839159"/>
              <a:gd name="connsiteY9" fmla="*/ 3180788 h 6132332"/>
              <a:gd name="connsiteX10" fmla="*/ 72536 w 10839159"/>
              <a:gd name="connsiteY10" fmla="*/ 5570615 h 6132332"/>
              <a:gd name="connsiteX11" fmla="*/ 76071 w 10839159"/>
              <a:gd name="connsiteY11" fmla="*/ 5813928 h 6132332"/>
              <a:gd name="connsiteX12" fmla="*/ 114065 w 10839159"/>
              <a:gd name="connsiteY12" fmla="*/ 5922622 h 6132332"/>
              <a:gd name="connsiteX13" fmla="*/ 195062 w 10839159"/>
              <a:gd name="connsiteY13" fmla="*/ 5981536 h 6132332"/>
              <a:gd name="connsiteX14" fmla="*/ 550857 w 10839159"/>
              <a:gd name="connsiteY14" fmla="*/ 6069612 h 6132332"/>
              <a:gd name="connsiteX15" fmla="*/ 954366 w 10839159"/>
              <a:gd name="connsiteY15" fmla="*/ 5978591 h 6132332"/>
              <a:gd name="connsiteX16" fmla="*/ 1371423 w 10839159"/>
              <a:gd name="connsiteY16" fmla="*/ 5931165 h 6132332"/>
              <a:gd name="connsiteX17" fmla="*/ 2213491 w 10839159"/>
              <a:gd name="connsiteY17" fmla="*/ 6070790 h 6132332"/>
              <a:gd name="connsiteX18" fmla="*/ 3082655 w 10839159"/>
              <a:gd name="connsiteY18" fmla="*/ 5938824 h 6132332"/>
              <a:gd name="connsiteX19" fmla="*/ 3962717 w 10839159"/>
              <a:gd name="connsiteY19" fmla="*/ 6112913 h 6132332"/>
              <a:gd name="connsiteX20" fmla="*/ 4861335 w 10839159"/>
              <a:gd name="connsiteY20" fmla="*/ 6058713 h 6132332"/>
              <a:gd name="connsiteX21" fmla="*/ 5746994 w 10839159"/>
              <a:gd name="connsiteY21" fmla="*/ 5866949 h 6132332"/>
              <a:gd name="connsiteX22" fmla="*/ 6650323 w 10839159"/>
              <a:gd name="connsiteY22" fmla="*/ 5851042 h 6132332"/>
              <a:gd name="connsiteX23" fmla="*/ 8495568 w 10839159"/>
              <a:gd name="connsiteY23" fmla="*/ 5980063 h 6132332"/>
              <a:gd name="connsiteX24" fmla="*/ 9399487 w 10839159"/>
              <a:gd name="connsiteY24" fmla="*/ 5826004 h 6132332"/>
              <a:gd name="connsiteX25" fmla="*/ 10284851 w 10839159"/>
              <a:gd name="connsiteY25" fmla="*/ 5754719 h 6132332"/>
              <a:gd name="connsiteX26" fmla="*/ 10743437 w 10839159"/>
              <a:gd name="connsiteY26" fmla="*/ 5829245 h 6132332"/>
              <a:gd name="connsiteX27" fmla="*/ 10821488 w 10839159"/>
              <a:gd name="connsiteY27" fmla="*/ 5789773 h 6132332"/>
              <a:gd name="connsiteX28" fmla="*/ 10822372 w 10839159"/>
              <a:gd name="connsiteY28" fmla="*/ 5788594 h 6132332"/>
              <a:gd name="connsiteX29" fmla="*/ 10823549 w 10839159"/>
              <a:gd name="connsiteY29" fmla="*/ 5786827 h 6132332"/>
              <a:gd name="connsiteX30" fmla="*/ 10839160 w 10839159"/>
              <a:gd name="connsiteY30" fmla="*/ 5733215 h 6132332"/>
              <a:gd name="connsiteX31" fmla="*/ 10779370 w 10839159"/>
              <a:gd name="connsiteY31" fmla="*/ 2648799 h 613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39159" h="6132332">
                <a:moveTo>
                  <a:pt x="10779370" y="2648799"/>
                </a:moveTo>
                <a:cubicBezTo>
                  <a:pt x="10770239" y="2137430"/>
                  <a:pt x="10769945" y="1625766"/>
                  <a:pt x="10767000" y="1114691"/>
                </a:cubicBezTo>
                <a:cubicBezTo>
                  <a:pt x="10764938" y="777706"/>
                  <a:pt x="10763466" y="440721"/>
                  <a:pt x="10764938" y="103735"/>
                </a:cubicBezTo>
                <a:cubicBezTo>
                  <a:pt x="10765233" y="51892"/>
                  <a:pt x="10720758" y="8001"/>
                  <a:pt x="10669215" y="8001"/>
                </a:cubicBezTo>
                <a:cubicBezTo>
                  <a:pt x="9290215" y="637"/>
                  <a:pt x="7911215" y="-247"/>
                  <a:pt x="6532510" y="48"/>
                </a:cubicBezTo>
                <a:cubicBezTo>
                  <a:pt x="5161758" y="342"/>
                  <a:pt x="3791300" y="1226"/>
                  <a:pt x="2420547" y="1815"/>
                </a:cubicBezTo>
                <a:cubicBezTo>
                  <a:pt x="1647989" y="2110"/>
                  <a:pt x="875431" y="2404"/>
                  <a:pt x="103168" y="2993"/>
                </a:cubicBezTo>
                <a:cubicBezTo>
                  <a:pt x="50446" y="2993"/>
                  <a:pt x="8623" y="46884"/>
                  <a:pt x="7445" y="98728"/>
                </a:cubicBezTo>
                <a:cubicBezTo>
                  <a:pt x="-8165" y="767396"/>
                  <a:pt x="4794" y="1437537"/>
                  <a:pt x="10095" y="2106500"/>
                </a:cubicBezTo>
                <a:cubicBezTo>
                  <a:pt x="12746" y="2464694"/>
                  <a:pt x="13925" y="2822889"/>
                  <a:pt x="21877" y="3180788"/>
                </a:cubicBezTo>
                <a:cubicBezTo>
                  <a:pt x="36014" y="3830309"/>
                  <a:pt x="61933" y="4921093"/>
                  <a:pt x="72536" y="5570615"/>
                </a:cubicBezTo>
                <a:cubicBezTo>
                  <a:pt x="74009" y="5651621"/>
                  <a:pt x="75187" y="5732921"/>
                  <a:pt x="76071" y="5813928"/>
                </a:cubicBezTo>
                <a:cubicBezTo>
                  <a:pt x="76365" y="5858113"/>
                  <a:pt x="80194" y="5890514"/>
                  <a:pt x="114065" y="5922622"/>
                </a:cubicBezTo>
                <a:cubicBezTo>
                  <a:pt x="138217" y="5945304"/>
                  <a:pt x="166492" y="5965040"/>
                  <a:pt x="195062" y="5981536"/>
                </a:cubicBezTo>
                <a:cubicBezTo>
                  <a:pt x="300799" y="6041923"/>
                  <a:pt x="429215" y="6069612"/>
                  <a:pt x="550857" y="6069612"/>
                </a:cubicBezTo>
                <a:cubicBezTo>
                  <a:pt x="690465" y="6069317"/>
                  <a:pt x="823004" y="6020125"/>
                  <a:pt x="954366" y="5978591"/>
                </a:cubicBezTo>
                <a:cubicBezTo>
                  <a:pt x="1093090" y="5934994"/>
                  <a:pt x="1226219" y="5913491"/>
                  <a:pt x="1371423" y="5931165"/>
                </a:cubicBezTo>
                <a:cubicBezTo>
                  <a:pt x="1655352" y="5965040"/>
                  <a:pt x="1923082" y="6084929"/>
                  <a:pt x="2213491" y="6070790"/>
                </a:cubicBezTo>
                <a:cubicBezTo>
                  <a:pt x="2507728" y="6056356"/>
                  <a:pt x="2787239" y="5933816"/>
                  <a:pt x="3082655" y="5938824"/>
                </a:cubicBezTo>
                <a:cubicBezTo>
                  <a:pt x="3383667" y="5943831"/>
                  <a:pt x="3667007" y="6069317"/>
                  <a:pt x="3962717" y="6112913"/>
                </a:cubicBezTo>
                <a:cubicBezTo>
                  <a:pt x="4263730" y="6157099"/>
                  <a:pt x="4565330" y="6120278"/>
                  <a:pt x="4861335" y="6058713"/>
                </a:cubicBezTo>
                <a:cubicBezTo>
                  <a:pt x="5157046" y="5997148"/>
                  <a:pt x="5448043" y="5912607"/>
                  <a:pt x="5746994" y="5866949"/>
                </a:cubicBezTo>
                <a:cubicBezTo>
                  <a:pt x="6045649" y="5821586"/>
                  <a:pt x="6350195" y="5827771"/>
                  <a:pt x="6650323" y="5851042"/>
                </a:cubicBezTo>
                <a:cubicBezTo>
                  <a:pt x="7264423" y="5898762"/>
                  <a:pt x="7877344" y="6025427"/>
                  <a:pt x="8495568" y="5980063"/>
                </a:cubicBezTo>
                <a:cubicBezTo>
                  <a:pt x="8801291" y="5957676"/>
                  <a:pt x="9099653" y="5886980"/>
                  <a:pt x="9399487" y="5826004"/>
                </a:cubicBezTo>
                <a:cubicBezTo>
                  <a:pt x="9689895" y="5767091"/>
                  <a:pt x="9988257" y="5718193"/>
                  <a:pt x="10284851" y="5754719"/>
                </a:cubicBezTo>
                <a:cubicBezTo>
                  <a:pt x="10438890" y="5773571"/>
                  <a:pt x="10587335" y="5823059"/>
                  <a:pt x="10743437" y="5829245"/>
                </a:cubicBezTo>
                <a:cubicBezTo>
                  <a:pt x="10780843" y="5830717"/>
                  <a:pt x="10807056" y="5813928"/>
                  <a:pt x="10821488" y="5789773"/>
                </a:cubicBezTo>
                <a:cubicBezTo>
                  <a:pt x="10821782" y="5789478"/>
                  <a:pt x="10822077" y="5789183"/>
                  <a:pt x="10822372" y="5788594"/>
                </a:cubicBezTo>
                <a:cubicBezTo>
                  <a:pt x="10822666" y="5788005"/>
                  <a:pt x="10823256" y="5787416"/>
                  <a:pt x="10823549" y="5786827"/>
                </a:cubicBezTo>
                <a:cubicBezTo>
                  <a:pt x="10833563" y="5772687"/>
                  <a:pt x="10839160" y="5755014"/>
                  <a:pt x="10839160" y="5733215"/>
                </a:cubicBezTo>
                <a:cubicBezTo>
                  <a:pt x="10836804" y="4852754"/>
                  <a:pt x="10794686" y="3530145"/>
                  <a:pt x="10779370" y="2648799"/>
                </a:cubicBezTo>
                <a:close/>
              </a:path>
            </a:pathLst>
          </a:custGeom>
          <a:solidFill>
            <a:srgbClr val="CEDDE6"/>
          </a:solidFill>
          <a:ln w="2942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590FE61-B3F4-047E-42DA-89C9508B1BBF}"/>
              </a:ext>
            </a:extLst>
          </p:cNvPr>
          <p:cNvSpPr/>
          <p:nvPr/>
        </p:nvSpPr>
        <p:spPr>
          <a:xfrm>
            <a:off x="1928719" y="1511836"/>
            <a:ext cx="619292" cy="1359642"/>
          </a:xfrm>
          <a:custGeom>
            <a:avLst/>
            <a:gdLst>
              <a:gd name="connsiteX0" fmla="*/ 581188 w 619292"/>
              <a:gd name="connsiteY0" fmla="*/ 1074438 h 1359642"/>
              <a:gd name="connsiteX1" fmla="*/ 135266 w 619292"/>
              <a:gd name="connsiteY1" fmla="*/ 1293891 h 1359642"/>
              <a:gd name="connsiteX2" fmla="*/ 81661 w 619292"/>
              <a:gd name="connsiteY2" fmla="*/ 126520 h 1359642"/>
              <a:gd name="connsiteX3" fmla="*/ 564399 w 619292"/>
              <a:gd name="connsiteY3" fmla="*/ 95590 h 1359642"/>
              <a:gd name="connsiteX4" fmla="*/ 596798 w 619292"/>
              <a:gd name="connsiteY4" fmla="*/ 353337 h 1359642"/>
              <a:gd name="connsiteX5" fmla="*/ 473094 w 619292"/>
              <a:gd name="connsiteY5" fmla="*/ 352159 h 1359642"/>
              <a:gd name="connsiteX6" fmla="*/ 470738 w 619292"/>
              <a:gd name="connsiteY6" fmla="*/ 193387 h 1359642"/>
              <a:gd name="connsiteX7" fmla="*/ 451004 w 619292"/>
              <a:gd name="connsiteY7" fmla="*/ 151853 h 1359642"/>
              <a:gd name="connsiteX8" fmla="*/ 431860 w 619292"/>
              <a:gd name="connsiteY8" fmla="*/ 141837 h 1359642"/>
              <a:gd name="connsiteX9" fmla="*/ 436572 w 619292"/>
              <a:gd name="connsiteY9" fmla="*/ 143310 h 1359642"/>
              <a:gd name="connsiteX10" fmla="*/ 392687 w 619292"/>
              <a:gd name="connsiteY10" fmla="*/ 131822 h 1359642"/>
              <a:gd name="connsiteX11" fmla="*/ 270456 w 619292"/>
              <a:gd name="connsiteY11" fmla="*/ 130644 h 1359642"/>
              <a:gd name="connsiteX12" fmla="*/ 230989 w 619292"/>
              <a:gd name="connsiteY12" fmla="*/ 142132 h 1359642"/>
              <a:gd name="connsiteX13" fmla="*/ 231578 w 619292"/>
              <a:gd name="connsiteY13" fmla="*/ 141543 h 1359642"/>
              <a:gd name="connsiteX14" fmla="*/ 216557 w 619292"/>
              <a:gd name="connsiteY14" fmla="*/ 150380 h 1359642"/>
              <a:gd name="connsiteX15" fmla="*/ 203008 w 619292"/>
              <a:gd name="connsiteY15" fmla="*/ 163636 h 1359642"/>
              <a:gd name="connsiteX16" fmla="*/ 203008 w 619292"/>
              <a:gd name="connsiteY16" fmla="*/ 163636 h 1359642"/>
              <a:gd name="connsiteX17" fmla="*/ 203008 w 619292"/>
              <a:gd name="connsiteY17" fmla="*/ 163636 h 1359642"/>
              <a:gd name="connsiteX18" fmla="*/ 185336 w 619292"/>
              <a:gd name="connsiteY18" fmla="*/ 195154 h 1359642"/>
              <a:gd name="connsiteX19" fmla="*/ 204775 w 619292"/>
              <a:gd name="connsiteY19" fmla="*/ 1187258 h 1359642"/>
              <a:gd name="connsiteX20" fmla="*/ 233639 w 619292"/>
              <a:gd name="connsiteY20" fmla="*/ 1215242 h 1359642"/>
              <a:gd name="connsiteX21" fmla="*/ 232461 w 619292"/>
              <a:gd name="connsiteY21" fmla="*/ 1214358 h 1359642"/>
              <a:gd name="connsiteX22" fmla="*/ 234523 w 619292"/>
              <a:gd name="connsiteY22" fmla="*/ 1215831 h 1359642"/>
              <a:gd name="connsiteX23" fmla="*/ 234523 w 619292"/>
              <a:gd name="connsiteY23" fmla="*/ 1215831 h 1359642"/>
              <a:gd name="connsiteX24" fmla="*/ 234818 w 619292"/>
              <a:gd name="connsiteY24" fmla="*/ 1215831 h 1359642"/>
              <a:gd name="connsiteX25" fmla="*/ 299615 w 619292"/>
              <a:gd name="connsiteY25" fmla="*/ 1236156 h 1359642"/>
              <a:gd name="connsiteX26" fmla="*/ 298142 w 619292"/>
              <a:gd name="connsiteY26" fmla="*/ 1236156 h 1359642"/>
              <a:gd name="connsiteX27" fmla="*/ 357343 w 619292"/>
              <a:gd name="connsiteY27" fmla="*/ 1211412 h 1359642"/>
              <a:gd name="connsiteX28" fmla="*/ 357343 w 619292"/>
              <a:gd name="connsiteY28" fmla="*/ 1211412 h 1359642"/>
              <a:gd name="connsiteX29" fmla="*/ 396810 w 619292"/>
              <a:gd name="connsiteY29" fmla="*/ 1170762 h 1359642"/>
              <a:gd name="connsiteX30" fmla="*/ 396810 w 619292"/>
              <a:gd name="connsiteY30" fmla="*/ 1170762 h 1359642"/>
              <a:gd name="connsiteX31" fmla="*/ 397105 w 619292"/>
              <a:gd name="connsiteY31" fmla="*/ 1170467 h 1359642"/>
              <a:gd name="connsiteX32" fmla="*/ 487526 w 619292"/>
              <a:gd name="connsiteY32" fmla="*/ 934224 h 1359642"/>
              <a:gd name="connsiteX33" fmla="*/ 487526 w 619292"/>
              <a:gd name="connsiteY33" fmla="*/ 933046 h 1359642"/>
              <a:gd name="connsiteX34" fmla="*/ 487526 w 619292"/>
              <a:gd name="connsiteY34" fmla="*/ 933046 h 1359642"/>
              <a:gd name="connsiteX35" fmla="*/ 487821 w 619292"/>
              <a:gd name="connsiteY35" fmla="*/ 774863 h 1359642"/>
              <a:gd name="connsiteX36" fmla="*/ 487821 w 619292"/>
              <a:gd name="connsiteY36" fmla="*/ 775452 h 1359642"/>
              <a:gd name="connsiteX37" fmla="*/ 531412 w 619292"/>
              <a:gd name="connsiteY37" fmla="*/ 701221 h 1359642"/>
              <a:gd name="connsiteX38" fmla="*/ 581188 w 619292"/>
              <a:gd name="connsiteY38" fmla="*/ 1074438 h 13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19292" h="1359642">
                <a:moveTo>
                  <a:pt x="581188" y="1074438"/>
                </a:moveTo>
                <a:cubicBezTo>
                  <a:pt x="537008" y="1267675"/>
                  <a:pt x="314636" y="1465919"/>
                  <a:pt x="135266" y="1293891"/>
                </a:cubicBezTo>
                <a:cubicBezTo>
                  <a:pt x="-61776" y="1079151"/>
                  <a:pt x="-10528" y="392515"/>
                  <a:pt x="81661" y="126520"/>
                </a:cubicBezTo>
                <a:cubicBezTo>
                  <a:pt x="161185" y="-34903"/>
                  <a:pt x="459546" y="-38143"/>
                  <a:pt x="564399" y="95590"/>
                </a:cubicBezTo>
                <a:cubicBezTo>
                  <a:pt x="611819" y="172178"/>
                  <a:pt x="592380" y="267618"/>
                  <a:pt x="596798" y="353337"/>
                </a:cubicBezTo>
                <a:cubicBezTo>
                  <a:pt x="555563" y="353042"/>
                  <a:pt x="514329" y="352453"/>
                  <a:pt x="473094" y="352159"/>
                </a:cubicBezTo>
                <a:cubicBezTo>
                  <a:pt x="472211" y="300020"/>
                  <a:pt x="474861" y="243758"/>
                  <a:pt x="470738" y="193387"/>
                </a:cubicBezTo>
                <a:cubicBezTo>
                  <a:pt x="468382" y="177775"/>
                  <a:pt x="463080" y="162457"/>
                  <a:pt x="451004" y="151853"/>
                </a:cubicBezTo>
                <a:cubicBezTo>
                  <a:pt x="444819" y="148318"/>
                  <a:pt x="438928" y="144194"/>
                  <a:pt x="431860" y="141837"/>
                </a:cubicBezTo>
                <a:cubicBezTo>
                  <a:pt x="432743" y="142132"/>
                  <a:pt x="434510" y="142721"/>
                  <a:pt x="436572" y="143310"/>
                </a:cubicBezTo>
                <a:cubicBezTo>
                  <a:pt x="422434" y="138008"/>
                  <a:pt x="407414" y="134473"/>
                  <a:pt x="392687" y="131822"/>
                </a:cubicBezTo>
                <a:cubicBezTo>
                  <a:pt x="352041" y="128288"/>
                  <a:pt x="311101" y="126815"/>
                  <a:pt x="270456" y="130644"/>
                </a:cubicBezTo>
                <a:cubicBezTo>
                  <a:pt x="257202" y="134179"/>
                  <a:pt x="243359" y="135357"/>
                  <a:pt x="230989" y="142132"/>
                </a:cubicBezTo>
                <a:cubicBezTo>
                  <a:pt x="230989" y="141837"/>
                  <a:pt x="231283" y="141837"/>
                  <a:pt x="231578" y="141543"/>
                </a:cubicBezTo>
                <a:cubicBezTo>
                  <a:pt x="226571" y="143605"/>
                  <a:pt x="221564" y="147434"/>
                  <a:pt x="216557" y="150380"/>
                </a:cubicBezTo>
                <a:cubicBezTo>
                  <a:pt x="211550" y="154209"/>
                  <a:pt x="207426" y="159217"/>
                  <a:pt x="203008" y="163636"/>
                </a:cubicBezTo>
                <a:lnTo>
                  <a:pt x="203008" y="163636"/>
                </a:lnTo>
                <a:cubicBezTo>
                  <a:pt x="203008" y="163636"/>
                  <a:pt x="203008" y="163636"/>
                  <a:pt x="203008" y="163636"/>
                </a:cubicBezTo>
                <a:cubicBezTo>
                  <a:pt x="195939" y="174240"/>
                  <a:pt x="190638" y="183077"/>
                  <a:pt x="185336" y="195154"/>
                </a:cubicBezTo>
                <a:cubicBezTo>
                  <a:pt x="119361" y="441412"/>
                  <a:pt x="83428" y="961914"/>
                  <a:pt x="204775" y="1187258"/>
                </a:cubicBezTo>
                <a:cubicBezTo>
                  <a:pt x="213611" y="1197862"/>
                  <a:pt x="222153" y="1206699"/>
                  <a:pt x="233639" y="1215242"/>
                </a:cubicBezTo>
                <a:cubicBezTo>
                  <a:pt x="233345" y="1215242"/>
                  <a:pt x="233050" y="1214947"/>
                  <a:pt x="232461" y="1214358"/>
                </a:cubicBezTo>
                <a:cubicBezTo>
                  <a:pt x="233345" y="1214947"/>
                  <a:pt x="234228" y="1215536"/>
                  <a:pt x="234523" y="1215831"/>
                </a:cubicBezTo>
                <a:lnTo>
                  <a:pt x="234523" y="1215831"/>
                </a:lnTo>
                <a:cubicBezTo>
                  <a:pt x="234523" y="1215831"/>
                  <a:pt x="234818" y="1215831"/>
                  <a:pt x="234818" y="1215831"/>
                </a:cubicBezTo>
                <a:cubicBezTo>
                  <a:pt x="253373" y="1229086"/>
                  <a:pt x="276347" y="1238218"/>
                  <a:pt x="299615" y="1236156"/>
                </a:cubicBezTo>
                <a:lnTo>
                  <a:pt x="298142" y="1236156"/>
                </a:lnTo>
                <a:cubicBezTo>
                  <a:pt x="319643" y="1235272"/>
                  <a:pt x="339966" y="1223784"/>
                  <a:pt x="357343" y="1211412"/>
                </a:cubicBezTo>
                <a:cubicBezTo>
                  <a:pt x="357343" y="1211412"/>
                  <a:pt x="357343" y="1211412"/>
                  <a:pt x="357343" y="1211412"/>
                </a:cubicBezTo>
                <a:cubicBezTo>
                  <a:pt x="371775" y="1199040"/>
                  <a:pt x="384734" y="1185490"/>
                  <a:pt x="396810" y="1170762"/>
                </a:cubicBezTo>
                <a:lnTo>
                  <a:pt x="396810" y="1170762"/>
                </a:lnTo>
                <a:cubicBezTo>
                  <a:pt x="396810" y="1170762"/>
                  <a:pt x="396810" y="1170467"/>
                  <a:pt x="397105" y="1170467"/>
                </a:cubicBezTo>
                <a:cubicBezTo>
                  <a:pt x="446881" y="1100949"/>
                  <a:pt x="473978" y="1018176"/>
                  <a:pt x="487526" y="934224"/>
                </a:cubicBezTo>
                <a:cubicBezTo>
                  <a:pt x="487526" y="933929"/>
                  <a:pt x="487526" y="933341"/>
                  <a:pt x="487526" y="933046"/>
                </a:cubicBezTo>
                <a:cubicBezTo>
                  <a:pt x="487526" y="933046"/>
                  <a:pt x="487526" y="933046"/>
                  <a:pt x="487526" y="933046"/>
                </a:cubicBezTo>
                <a:cubicBezTo>
                  <a:pt x="494006" y="879729"/>
                  <a:pt x="494300" y="828180"/>
                  <a:pt x="487821" y="774863"/>
                </a:cubicBezTo>
                <a:cubicBezTo>
                  <a:pt x="487821" y="774863"/>
                  <a:pt x="487821" y="775158"/>
                  <a:pt x="487821" y="775452"/>
                </a:cubicBezTo>
                <a:cubicBezTo>
                  <a:pt x="483697" y="741872"/>
                  <a:pt x="496657" y="712415"/>
                  <a:pt x="531412" y="701221"/>
                </a:cubicBezTo>
                <a:cubicBezTo>
                  <a:pt x="675732" y="679718"/>
                  <a:pt x="604161" y="995200"/>
                  <a:pt x="581188" y="1074438"/>
                </a:cubicBezTo>
                <a:close/>
              </a:path>
            </a:pathLst>
          </a:custGeom>
          <a:solidFill>
            <a:srgbClr val="79A546"/>
          </a:solidFill>
          <a:ln w="29429" cap="flat">
            <a:noFill/>
            <a:prstDash val="solid"/>
            <a:miter/>
          </a:ln>
        </p:spPr>
        <p:txBody>
          <a:bodyPr rtlCol="0" anchor="ctr"/>
          <a:lstStyle/>
          <a:p>
            <a:endParaRPr lang="en-US"/>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58707" flipH="1" flipV="1">
            <a:off x="13259063" y="-778644"/>
            <a:ext cx="6294430" cy="4984851"/>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99490" y="2586692"/>
            <a:ext cx="4699770" cy="1130373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5285" y="5887390"/>
            <a:ext cx="6294430" cy="498485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288139">
            <a:off x="15621188" y="8024218"/>
            <a:ext cx="4166886" cy="411480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872497">
            <a:off x="-1693862" y="-2057400"/>
            <a:ext cx="4166886" cy="4114800"/>
          </a:xfrm>
          <a:prstGeom prst="rect">
            <a:avLst/>
          </a:prstGeom>
        </p:spPr>
      </p:pic>
      <p:sp>
        <p:nvSpPr>
          <p:cNvPr id="139" name="TextBox 138">
            <a:extLst>
              <a:ext uri="{FF2B5EF4-FFF2-40B4-BE49-F238E27FC236}">
                <a16:creationId xmlns:a16="http://schemas.microsoft.com/office/drawing/2014/main" id="{3B2FEE65-0C91-1215-F9CA-00571EFD1C8B}"/>
              </a:ext>
            </a:extLst>
          </p:cNvPr>
          <p:cNvSpPr txBox="1"/>
          <p:nvPr/>
        </p:nvSpPr>
        <p:spPr>
          <a:xfrm>
            <a:off x="2456088" y="2253906"/>
            <a:ext cx="10543402" cy="644157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4000" dirty="0" err="1">
                <a:latin typeface="Arial" panose="020B0604020202020204" pitchFamily="34" charset="0"/>
                <a:cs typeface="Arial" panose="020B0604020202020204" pitchFamily="34" charset="0"/>
              </a:rPr>
              <a:t>Tên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 </a:t>
            </a:r>
            <a:r>
              <a:rPr lang="en-US" sz="4000" dirty="0" err="1">
                <a:latin typeface="Arial" panose="020B0604020202020204" pitchFamily="34" charset="0"/>
                <a:cs typeface="Arial" panose="020B0604020202020204" pitchFamily="34" charset="0"/>
              </a:rPr>
              <a:t>cá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du </a:t>
            </a:r>
            <a:r>
              <a:rPr lang="en-US" sz="4000" dirty="0" err="1">
                <a:latin typeface="Arial" panose="020B0604020202020204" pitchFamily="34" charset="0"/>
                <a:cs typeface="Arial" panose="020B0604020202020204" pitchFamily="34" charset="0"/>
              </a:rPr>
              <a:t>lịch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giờ</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đình</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 </a:t>
            </a:r>
            <a:r>
              <a:rPr lang="en-US" sz="4000" dirty="0" err="1">
                <a:latin typeface="Arial" panose="020B0604020202020204" pitchFamily="34" charset="0"/>
                <a:cs typeface="Arial" panose="020B0604020202020204" pitchFamily="34" charset="0"/>
              </a:rPr>
              <a:t>cá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đổi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nhờ</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a:t>
            </a:r>
          </a:p>
        </p:txBody>
      </p:sp>
      <p:sp>
        <p:nvSpPr>
          <p:cNvPr id="140" name="TextBox 139">
            <a:extLst>
              <a:ext uri="{FF2B5EF4-FFF2-40B4-BE49-F238E27FC236}">
                <a16:creationId xmlns:a16="http://schemas.microsoft.com/office/drawing/2014/main" id="{A7EB91D0-2CB5-8E82-F895-DA6680598E5B}"/>
              </a:ext>
            </a:extLst>
          </p:cNvPr>
          <p:cNvSpPr txBox="1"/>
          <p:nvPr/>
        </p:nvSpPr>
        <p:spPr>
          <a:xfrm>
            <a:off x="4984589" y="588506"/>
            <a:ext cx="5486400" cy="923330"/>
          </a:xfrm>
          <a:prstGeom prst="rect">
            <a:avLst/>
          </a:prstGeom>
          <a:noFill/>
        </p:spPr>
        <p:txBody>
          <a:bodyPr wrap="square" rtlCol="0">
            <a:spAutoFit/>
          </a:bodyPr>
          <a:lstStyle/>
          <a:p>
            <a:pPr algn="ctr"/>
            <a:r>
              <a:rPr lang="en-US" sz="5400" b="1" dirty="0">
                <a:solidFill>
                  <a:srgbClr val="FF0000"/>
                </a:solidFill>
                <a:latin typeface="Arial" panose="020B0604020202020204" pitchFamily="34" charset="0"/>
                <a:cs typeface="Arial" panose="020B0604020202020204" pitchFamily="34" charset="0"/>
              </a:rPr>
              <a:t>HỘP GHI NHỚ</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0">
                                            <p:txEl>
                                              <p:pRg st="0" end="0"/>
                                            </p:txEl>
                                          </p:spTgt>
                                        </p:tgtEl>
                                        <p:attrNameLst>
                                          <p:attrName>style.visibility</p:attrName>
                                        </p:attrNameLst>
                                      </p:cBhvr>
                                      <p:to>
                                        <p:strVal val="visible"/>
                                      </p:to>
                                    </p:set>
                                    <p:animEffect transition="in" filter="randombar(horizontal)">
                                      <p:cBhvr>
                                        <p:cTn id="7" dur="500"/>
                                        <p:tgtEl>
                                          <p:spTgt spid="1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9">
                                            <p:txEl>
                                              <p:pRg st="0" end="0"/>
                                            </p:txEl>
                                          </p:spTgt>
                                        </p:tgtEl>
                                        <p:attrNameLst>
                                          <p:attrName>style.visibility</p:attrName>
                                        </p:attrNameLst>
                                      </p:cBhvr>
                                      <p:to>
                                        <p:strVal val="visible"/>
                                      </p:to>
                                    </p:set>
                                    <p:animEffect transition="in" filter="fade">
                                      <p:cBhvr>
                                        <p:cTn id="12" dur="500"/>
                                        <p:tgtEl>
                                          <p:spTgt spid="1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9">
                                            <p:txEl>
                                              <p:pRg st="1" end="1"/>
                                            </p:txEl>
                                          </p:spTgt>
                                        </p:tgtEl>
                                        <p:attrNameLst>
                                          <p:attrName>style.visibility</p:attrName>
                                        </p:attrNameLst>
                                      </p:cBhvr>
                                      <p:to>
                                        <p:strVal val="visible"/>
                                      </p:to>
                                    </p:set>
                                    <p:animEffect transition="in" filter="fade">
                                      <p:cBhvr>
                                        <p:cTn id="17" dur="500"/>
                                        <p:tgtEl>
                                          <p:spTgt spid="1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3142" y="622537"/>
            <a:ext cx="14858999" cy="8357937"/>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05414" flipH="1" flipV="1">
            <a:off x="-1162055" y="201634"/>
            <a:ext cx="5817165" cy="1903800"/>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7135" flipH="1">
            <a:off x="12464915" y="5888887"/>
            <a:ext cx="6337719" cy="4736004"/>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flipV="1">
            <a:off x="14560162" y="134809"/>
            <a:ext cx="3589899" cy="3620066"/>
          </a:xfrm>
          <a:prstGeom prst="rect">
            <a:avLst/>
          </a:prstGeom>
        </p:spPr>
      </p:pic>
      <p:pic>
        <p:nvPicPr>
          <p:cNvPr id="21" name="Picture 2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97135" flipH="1">
            <a:off x="13186252" y="6604148"/>
            <a:ext cx="6337719" cy="4736004"/>
          </a:xfrm>
          <a:prstGeom prst="rect">
            <a:avLst/>
          </a:prstGeom>
        </p:spPr>
      </p:pic>
      <p:pic>
        <p:nvPicPr>
          <p:cNvPr id="2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95619" y="7162117"/>
            <a:ext cx="3589899" cy="3620066"/>
          </a:xfrm>
          <a:prstGeom prst="rect">
            <a:avLst/>
          </a:prstGeom>
        </p:spPr>
      </p:pic>
      <p:sp>
        <p:nvSpPr>
          <p:cNvPr id="4" name="TextBox 3">
            <a:extLst>
              <a:ext uri="{FF2B5EF4-FFF2-40B4-BE49-F238E27FC236}">
                <a16:creationId xmlns:a16="http://schemas.microsoft.com/office/drawing/2014/main" id="{7570287A-82C7-B095-44DA-05E7BAC87A4D}"/>
              </a:ext>
            </a:extLst>
          </p:cNvPr>
          <p:cNvSpPr txBox="1"/>
          <p:nvPr/>
        </p:nvSpPr>
        <p:spPr>
          <a:xfrm>
            <a:off x="3810000" y="1543561"/>
            <a:ext cx="7924800" cy="901593"/>
          </a:xfrm>
          <a:prstGeom prst="rect">
            <a:avLst/>
          </a:prstGeom>
          <a:noFill/>
        </p:spPr>
        <p:txBody>
          <a:bodyPr wrap="square" rtlCol="0">
            <a:spAutoFit/>
          </a:bodyPr>
          <a:lstStyle/>
          <a:p>
            <a:pPr algn="just">
              <a:lnSpc>
                <a:spcPct val="150000"/>
              </a:lnSpc>
            </a:pPr>
            <a:r>
              <a:rPr lang="en-US" sz="4000" b="1" dirty="0">
                <a:solidFill>
                  <a:srgbClr val="002060"/>
                </a:solidFill>
                <a:latin typeface="Arial (Body)"/>
              </a:rPr>
              <a:t>2. </a:t>
            </a:r>
            <a:r>
              <a:rPr lang="en-US" sz="4000" b="1" dirty="0" err="1">
                <a:solidFill>
                  <a:srgbClr val="002060"/>
                </a:solidFill>
                <a:latin typeface="Arial (Body)"/>
              </a:rPr>
              <a:t>Bảo</a:t>
            </a:r>
            <a:r>
              <a:rPr lang="en-US" sz="4000" b="1" dirty="0">
                <a:solidFill>
                  <a:srgbClr val="002060"/>
                </a:solidFill>
                <a:latin typeface="Arial (Body)"/>
              </a:rPr>
              <a:t> </a:t>
            </a:r>
            <a:r>
              <a:rPr lang="en-US" sz="4000" b="1" dirty="0" err="1">
                <a:solidFill>
                  <a:srgbClr val="002060"/>
                </a:solidFill>
                <a:latin typeface="Arial (Body)"/>
              </a:rPr>
              <a:t>vệ</a:t>
            </a:r>
            <a:r>
              <a:rPr lang="en-US" sz="4000" b="1" dirty="0">
                <a:solidFill>
                  <a:srgbClr val="002060"/>
                </a:solidFill>
                <a:latin typeface="Arial (Body)"/>
              </a:rPr>
              <a:t> </a:t>
            </a:r>
            <a:r>
              <a:rPr lang="en-US" sz="4000" b="1" dirty="0" err="1">
                <a:solidFill>
                  <a:srgbClr val="002060"/>
                </a:solidFill>
                <a:latin typeface="Arial (Body)"/>
              </a:rPr>
              <a:t>thông</a:t>
            </a:r>
            <a:r>
              <a:rPr lang="en-US" sz="4000" b="1" dirty="0">
                <a:solidFill>
                  <a:srgbClr val="002060"/>
                </a:solidFill>
                <a:latin typeface="Arial (Body)"/>
              </a:rPr>
              <a:t> tin </a:t>
            </a:r>
            <a:r>
              <a:rPr lang="en-US" sz="4000" b="1" dirty="0" err="1">
                <a:solidFill>
                  <a:srgbClr val="002060"/>
                </a:solidFill>
                <a:latin typeface="Arial (Body)"/>
              </a:rPr>
              <a:t>gia</a:t>
            </a:r>
            <a:r>
              <a:rPr lang="en-US" sz="4000" b="1" dirty="0">
                <a:solidFill>
                  <a:srgbClr val="002060"/>
                </a:solidFill>
                <a:latin typeface="Arial (Body)"/>
              </a:rPr>
              <a:t> </a:t>
            </a:r>
            <a:r>
              <a:rPr lang="en-US" sz="4000" b="1" dirty="0" err="1">
                <a:solidFill>
                  <a:srgbClr val="002060"/>
                </a:solidFill>
                <a:latin typeface="Arial (Body)"/>
              </a:rPr>
              <a:t>đình</a:t>
            </a:r>
            <a:endParaRPr lang="en-US" sz="4000" b="1" dirty="0">
              <a:solidFill>
                <a:srgbClr val="002060"/>
              </a:solidFill>
              <a:latin typeface="Arial (Body)"/>
            </a:endParaRPr>
          </a:p>
        </p:txBody>
      </p:sp>
      <p:sp>
        <p:nvSpPr>
          <p:cNvPr id="8" name="TextBox 7">
            <a:extLst>
              <a:ext uri="{FF2B5EF4-FFF2-40B4-BE49-F238E27FC236}">
                <a16:creationId xmlns:a16="http://schemas.microsoft.com/office/drawing/2014/main" id="{F49F96F9-26E0-DA18-12D4-7250A77F7BBD}"/>
              </a:ext>
            </a:extLst>
          </p:cNvPr>
          <p:cNvSpPr txBox="1"/>
          <p:nvPr/>
        </p:nvSpPr>
        <p:spPr>
          <a:xfrm>
            <a:off x="2826590" y="4270371"/>
            <a:ext cx="12052102" cy="3378489"/>
          </a:xfrm>
          <a:prstGeom prst="rect">
            <a:avLst/>
          </a:prstGeom>
          <a:noFill/>
        </p:spPr>
        <p:txBody>
          <a:bodyPr wrap="square">
            <a:spAutoFit/>
          </a:bodyPr>
          <a:lstStyle/>
          <a:p>
            <a:pPr algn="just"/>
            <a:r>
              <a:rPr lang="en-US" sz="4000" dirty="0">
                <a:effectLst/>
                <a:latin typeface="Arial" panose="020B0604020202020204" pitchFamily="34" charset="0"/>
                <a:ea typeface="Calibri" panose="020F0502020204030204" pitchFamily="34" charset="0"/>
                <a:cs typeface="Arial" panose="020B0604020202020204" pitchFamily="34" charset="0"/>
              </a:rPr>
              <a:t>Q</a:t>
            </a:r>
            <a:r>
              <a:rPr lang="vi-VN" sz="4000" dirty="0">
                <a:effectLst/>
                <a:latin typeface="Arial" panose="020B0604020202020204" pitchFamily="34" charset="0"/>
                <a:ea typeface="Calibri" panose="020F0502020204030204" pitchFamily="34" charset="0"/>
                <a:cs typeface="Arial" panose="020B0604020202020204" pitchFamily="34" charset="0"/>
              </a:rPr>
              <a:t>uan sát Hình 3 và trả lời câu hỏi</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Calibri" panose="020F0502020204030204" pitchFamily="34" charset="0"/>
              <a:buChar char="+"/>
            </a:pPr>
            <a:r>
              <a:rPr lang="vi-VN" sz="4000" dirty="0">
                <a:effectLst/>
                <a:ea typeface="Calibri" panose="020F0502020204030204" pitchFamily="34" charset="0"/>
                <a:cs typeface="Times New Roman" panose="02020603050405020304" pitchFamily="18" charset="0"/>
              </a:rPr>
              <a:t>Tại sao kẻ xấu biết gia đình em đang đi du lịch?</a:t>
            </a:r>
            <a:endParaRPr lang="en-US" sz="4000" dirty="0">
              <a:effectLst/>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0"/>
              </a:spcAft>
              <a:buFont typeface="Calibri" panose="020F0502020204030204" pitchFamily="34" charset="0"/>
              <a:buChar char="+"/>
            </a:pPr>
            <a:r>
              <a:rPr lang="vi-VN" sz="4000" dirty="0">
                <a:effectLst/>
                <a:ea typeface="Calibri" panose="020F0502020204030204" pitchFamily="34" charset="0"/>
                <a:cs typeface="Times New Roman" panose="02020603050405020304" pitchFamily="18" charset="0"/>
              </a:rPr>
              <a:t>Khi nhìn thấy hình ảnh gia đình đang đi du lịch được chia sẻ trên mạng, kẻ xấu có thể làm gì?</a:t>
            </a:r>
            <a:endParaRPr lang="en-US" sz="4000" dirty="0">
              <a:effectLst/>
              <a:ea typeface="Calibri" panose="020F0502020204030204" pitchFamily="34"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E669F464-004B-D16E-E496-BF4EDBDC6A58}"/>
              </a:ext>
            </a:extLst>
          </p:cNvPr>
          <p:cNvSpPr/>
          <p:nvPr/>
        </p:nvSpPr>
        <p:spPr>
          <a:xfrm>
            <a:off x="6713343" y="2807307"/>
            <a:ext cx="4267200" cy="1219200"/>
          </a:xfrm>
          <a:prstGeom prst="roundRect">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panose="020B0604020202020204" pitchFamily="34" charset="0"/>
                <a:cs typeface="Arial" panose="020B0604020202020204" pitchFamily="34" charset="0"/>
              </a:rPr>
              <a:t>Thảo </a:t>
            </a:r>
            <a:r>
              <a:rPr lang="en-US" sz="4000" b="1" dirty="0" err="1">
                <a:latin typeface="Arial" panose="020B0604020202020204" pitchFamily="34" charset="0"/>
                <a:cs typeface="Arial" panose="020B0604020202020204" pitchFamily="34" charset="0"/>
              </a:rPr>
              <a:t>luận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nhóm</a:t>
            </a:r>
            <a:endParaRPr lang="en-US" sz="4000" b="1" dirty="0">
              <a:latin typeface="Arial" panose="020B0604020202020204" pitchFamily="34"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strips(downLeft)">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strips(downLeft)">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strips(downLeft)">
                                      <p:cBhvr>
                                        <p:cTn id="2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7"/>
          <p:cNvGrpSpPr/>
          <p:nvPr/>
        </p:nvGrpSpPr>
        <p:grpSpPr>
          <a:xfrm>
            <a:off x="-21771" y="9203556"/>
            <a:ext cx="3086100" cy="975387"/>
            <a:chOff x="0" y="0"/>
            <a:chExt cx="812800" cy="256892"/>
          </a:xfrm>
        </p:grpSpPr>
        <p:sp>
          <p:nvSpPr>
            <p:cNvPr id="8" name="Freeform 8"/>
            <p:cNvSpPr/>
            <p:nvPr/>
          </p:nvSpPr>
          <p:spPr>
            <a:xfrm>
              <a:off x="0" y="0"/>
              <a:ext cx="812800" cy="256892"/>
            </a:xfrm>
            <a:custGeom>
              <a:avLst/>
              <a:gdLst/>
              <a:ahLst/>
              <a:cxnLst/>
              <a:rect l="l" t="t" r="r" b="b"/>
              <a:pathLst>
                <a:path w="812800" h="256892">
                  <a:moveTo>
                    <a:pt x="127941" y="0"/>
                  </a:moveTo>
                  <a:lnTo>
                    <a:pt x="684859" y="0"/>
                  </a:lnTo>
                  <a:cubicBezTo>
                    <a:pt x="718791" y="0"/>
                    <a:pt x="751333" y="13479"/>
                    <a:pt x="775327" y="37473"/>
                  </a:cubicBezTo>
                  <a:cubicBezTo>
                    <a:pt x="799321" y="61467"/>
                    <a:pt x="812800" y="94009"/>
                    <a:pt x="812800" y="127941"/>
                  </a:cubicBezTo>
                  <a:lnTo>
                    <a:pt x="812800" y="128951"/>
                  </a:lnTo>
                  <a:cubicBezTo>
                    <a:pt x="812800" y="162883"/>
                    <a:pt x="799321" y="195425"/>
                    <a:pt x="775327" y="219419"/>
                  </a:cubicBezTo>
                  <a:cubicBezTo>
                    <a:pt x="751333" y="243413"/>
                    <a:pt x="718791" y="256892"/>
                    <a:pt x="684859" y="256892"/>
                  </a:cubicBezTo>
                  <a:lnTo>
                    <a:pt x="127941" y="256892"/>
                  </a:lnTo>
                  <a:cubicBezTo>
                    <a:pt x="94009" y="256892"/>
                    <a:pt x="61467" y="243413"/>
                    <a:pt x="37473" y="219419"/>
                  </a:cubicBezTo>
                  <a:cubicBezTo>
                    <a:pt x="13479" y="195425"/>
                    <a:pt x="0" y="162883"/>
                    <a:pt x="0" y="128951"/>
                  </a:cubicBezTo>
                  <a:lnTo>
                    <a:pt x="0" y="127941"/>
                  </a:lnTo>
                  <a:cubicBezTo>
                    <a:pt x="0" y="94009"/>
                    <a:pt x="13479" y="61467"/>
                    <a:pt x="37473" y="37473"/>
                  </a:cubicBezTo>
                  <a:cubicBezTo>
                    <a:pt x="61467" y="13479"/>
                    <a:pt x="94009" y="0"/>
                    <a:pt x="127941" y="0"/>
                  </a:cubicBezTo>
                  <a:close/>
                </a:path>
              </a:pathLst>
            </a:custGeom>
            <a:solidFill>
              <a:srgbClr val="FDC56C"/>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68946">
            <a:off x="-789116" y="5446157"/>
            <a:ext cx="3418511" cy="586868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9654">
            <a:off x="-1402308" y="-702004"/>
            <a:ext cx="4166886" cy="41148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30466" flipV="1">
            <a:off x="14316847" y="-442821"/>
            <a:ext cx="4743511" cy="2733987"/>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32422">
            <a:off x="14076819" y="7115313"/>
            <a:ext cx="4166886" cy="4114800"/>
          </a:xfrm>
          <a:prstGeom prst="rect">
            <a:avLst/>
          </a:prstGeom>
        </p:spPr>
      </p:pic>
      <p:pic>
        <p:nvPicPr>
          <p:cNvPr id="4" name="Picture 3">
            <a:extLst>
              <a:ext uri="{FF2B5EF4-FFF2-40B4-BE49-F238E27FC236}">
                <a16:creationId xmlns:a16="http://schemas.microsoft.com/office/drawing/2014/main" id="{B056CAC2-A49B-7298-B22A-7A608AFB9639}"/>
              </a:ext>
            </a:extLst>
          </p:cNvPr>
          <p:cNvPicPr>
            <a:picLocks noChangeAspect="1"/>
          </p:cNvPicPr>
          <p:nvPr/>
        </p:nvPicPr>
        <p:blipFill>
          <a:blip r:embed="rId10"/>
          <a:stretch>
            <a:fillRect/>
          </a:stretch>
        </p:blipFill>
        <p:spPr>
          <a:xfrm>
            <a:off x="2552580" y="1020440"/>
            <a:ext cx="11829703" cy="4220927"/>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957551" y="1181100"/>
            <a:ext cx="3142010" cy="3645792"/>
          </a:xfrm>
          <a:prstGeom prst="rect">
            <a:avLst/>
          </a:prstGeom>
        </p:spPr>
      </p:pic>
      <p:sp>
        <p:nvSpPr>
          <p:cNvPr id="15" name="TextBox 14">
            <a:extLst>
              <a:ext uri="{FF2B5EF4-FFF2-40B4-BE49-F238E27FC236}">
                <a16:creationId xmlns:a16="http://schemas.microsoft.com/office/drawing/2014/main" id="{46AEA3DB-088A-62DE-9D59-6739F81AD1F8}"/>
              </a:ext>
            </a:extLst>
          </p:cNvPr>
          <p:cNvSpPr txBox="1"/>
          <p:nvPr/>
        </p:nvSpPr>
        <p:spPr>
          <a:xfrm>
            <a:off x="2485309" y="5369699"/>
            <a:ext cx="11002090" cy="4594912"/>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en-US" sz="4000" dirty="0" err="1">
                <a:effectLst/>
                <a:latin typeface="Arial" panose="020B0604020202020204" pitchFamily="34" charset="0"/>
                <a:ea typeface="Calibri" panose="020F0502020204030204" pitchFamily="34" charset="0"/>
                <a:cs typeface="Arial" panose="020B0604020202020204" pitchFamily="34" charset="0"/>
              </a:rPr>
              <a:t>Kẻ</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xấu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biết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em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đang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a:t>
            </a:r>
            <a:r>
              <a:rPr lang="en-US" sz="4000" dirty="0">
                <a:effectLst/>
                <a:latin typeface="Arial" panose="020B0604020202020204" pitchFamily="34" charset="0"/>
                <a:ea typeface="Calibri" panose="020F0502020204030204" pitchFamily="34" charset="0"/>
                <a:cs typeface="Arial" panose="020B0604020202020204" pitchFamily="34" charset="0"/>
              </a:rPr>
              <a:t> du </a:t>
            </a:r>
            <a:r>
              <a:rPr lang="en-US" sz="4000" dirty="0" err="1">
                <a:effectLst/>
                <a:latin typeface="Arial" panose="020B0604020202020204" pitchFamily="34" charset="0"/>
                <a:ea typeface="Calibri" panose="020F0502020204030204" pitchFamily="34" charset="0"/>
                <a:cs typeface="Arial" panose="020B0604020202020204" pitchFamily="34" charset="0"/>
              </a:rPr>
              <a:t>lịch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vì</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thấy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ảnh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em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xã</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hội</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dirty="0" err="1">
                <a:effectLst/>
                <a:latin typeface="Arial" panose="020B0604020202020204" pitchFamily="34" charset="0"/>
                <a:ea typeface="Calibri" panose="020F0502020204030204" pitchFamily="34" charset="0"/>
                <a:cs typeface="Arial" panose="020B0604020202020204" pitchFamily="34" charset="0"/>
              </a:rPr>
              <a:t>Kẻ</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xấu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thể</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đột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thông</a:t>
            </a:r>
            <a:r>
              <a:rPr lang="en-US" sz="4000" dirty="0">
                <a:effectLst/>
                <a:latin typeface="Arial" panose="020B0604020202020204" pitchFamily="34" charset="0"/>
                <a:ea typeface="Calibri" panose="020F0502020204030204" pitchFamily="34" charset="0"/>
                <a:cs typeface="Arial" panose="020B0604020202020204" pitchFamily="34" charset="0"/>
              </a:rPr>
              <a:t> qua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thông</a:t>
            </a:r>
            <a:r>
              <a:rPr lang="en-US" sz="4000" dirty="0">
                <a:effectLst/>
                <a:latin typeface="Arial" panose="020B0604020202020204" pitchFamily="34" charset="0"/>
                <a:ea typeface="Calibri" panose="020F0502020204030204" pitchFamily="34" charset="0"/>
                <a:cs typeface="Arial" panose="020B0604020202020204" pitchFamily="34" charset="0"/>
              </a:rPr>
              <a:t> tin </a:t>
            </a:r>
            <a:r>
              <a:rPr lang="en-US" sz="4000" dirty="0" err="1">
                <a:effectLst/>
                <a:latin typeface="Arial" panose="020B0604020202020204" pitchFamily="34" charset="0"/>
                <a:ea typeface="Calibri" panose="020F0502020204030204" pitchFamily="34" charset="0"/>
                <a:cs typeface="Arial" panose="020B0604020202020204" pitchFamily="34" charset="0"/>
              </a:rPr>
              <a:t>cá</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nhân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em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lấy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trộm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cải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tài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sản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giá</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trị</a:t>
            </a:r>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7"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A61B2A6-434A-1E3B-1EF6-D6F08954653C}"/>
              </a:ext>
            </a:extLst>
          </p:cNvPr>
          <p:cNvPicPr>
            <a:picLocks noChangeAspect="1"/>
          </p:cNvPicPr>
          <p:nvPr/>
        </p:nvPicPr>
        <p:blipFill>
          <a:blip r:embed="rId2"/>
          <a:stretch>
            <a:fillRect/>
          </a:stretch>
        </p:blipFill>
        <p:spPr>
          <a:xfrm>
            <a:off x="9576955" y="3431278"/>
            <a:ext cx="6220366" cy="4982893"/>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6176">
            <a:off x="1610006" y="-42061"/>
            <a:ext cx="1766006" cy="1357617"/>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75722">
            <a:off x="15677906" y="6051708"/>
            <a:ext cx="1859419" cy="2786596"/>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9625">
            <a:off x="14847702" y="25850"/>
            <a:ext cx="2540831" cy="2948222"/>
          </a:xfrm>
          <a:prstGeom prst="rect">
            <a:avLst/>
          </a:prstGeom>
        </p:spPr>
      </p:pic>
      <p:pic>
        <p:nvPicPr>
          <p:cNvPr id="9" name="Picture 9"/>
          <p:cNvPicPr>
            <a:picLocks noChangeAspect="1"/>
          </p:cNvPicPr>
          <p:nvPr/>
        </p:nvPicPr>
        <p:blipFill>
          <a:blip r:embed="rId9"/>
          <a:srcRect l="852" r="852"/>
          <a:stretch>
            <a:fillRect/>
          </a:stretch>
        </p:blipFill>
        <p:spPr>
          <a:xfrm>
            <a:off x="23007" y="38100"/>
            <a:ext cx="2285402" cy="2964224"/>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554826" y="6258521"/>
            <a:ext cx="4415481" cy="4488936"/>
          </a:xfrm>
          <a:prstGeom prst="rect">
            <a:avLst/>
          </a:prstGeom>
        </p:spPr>
      </p:pic>
      <p:pic>
        <p:nvPicPr>
          <p:cNvPr id="11" name="Picture 11"/>
          <p:cNvPicPr>
            <a:picLocks noChangeAspect="1"/>
          </p:cNvPicPr>
          <p:nvPr/>
        </p:nvPicPr>
        <p:blipFill>
          <a:blip r:embed="rId12"/>
          <a:srcRect/>
          <a:stretch>
            <a:fillRect/>
          </a:stretch>
        </p:blipFill>
        <p:spPr>
          <a:xfrm rot="-1623821">
            <a:off x="15178736" y="7349707"/>
            <a:ext cx="3756896" cy="3777094"/>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61242" flipH="1">
            <a:off x="16482437" y="-144636"/>
            <a:ext cx="1904902" cy="2625804"/>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3007" y="3738665"/>
            <a:ext cx="2780665" cy="6750023"/>
          </a:xfrm>
          <a:prstGeom prst="rect">
            <a:avLst/>
          </a:prstGeom>
        </p:spPr>
      </p:pic>
      <p:sp>
        <p:nvSpPr>
          <p:cNvPr id="14" name="TextBox 13">
            <a:extLst>
              <a:ext uri="{FF2B5EF4-FFF2-40B4-BE49-F238E27FC236}">
                <a16:creationId xmlns:a16="http://schemas.microsoft.com/office/drawing/2014/main" id="{3E66E25D-AE0F-6FA8-B8AC-00ACC38AD79F}"/>
              </a:ext>
            </a:extLst>
          </p:cNvPr>
          <p:cNvSpPr txBox="1"/>
          <p:nvPr/>
        </p:nvSpPr>
        <p:spPr>
          <a:xfrm>
            <a:off x="2803672" y="1333118"/>
            <a:ext cx="12893528" cy="901593"/>
          </a:xfrm>
          <a:prstGeom prst="rect">
            <a:avLst/>
          </a:prstGeom>
          <a:noFill/>
        </p:spPr>
        <p:txBody>
          <a:bodyPr wrap="square">
            <a:spAutoFit/>
          </a:bodyPr>
          <a:lstStyle/>
          <a:p>
            <a:pPr algn="just">
              <a:lnSpc>
                <a:spcPct val="150000"/>
              </a:lnSpc>
            </a:pPr>
            <a:r>
              <a:rPr lang="en-US" sz="4000"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Q</a:t>
            </a:r>
            <a:r>
              <a:rPr lang="vi-VN" sz="4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uan sát Hình 4, 5, 6, thảo luận nhóm và trả lời câu hỏi:</a:t>
            </a:r>
            <a:endParaRPr lang="en-US" sz="4000" dirty="0">
              <a:solidFill>
                <a:schemeClr val="accent6">
                  <a:lumMod val="50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17D5A48-A978-2B39-164D-CA09C23A3235}"/>
              </a:ext>
            </a:extLst>
          </p:cNvPr>
          <p:cNvSpPr txBox="1"/>
          <p:nvPr/>
        </p:nvSpPr>
        <p:spPr>
          <a:xfrm>
            <a:off x="2494308" y="3215237"/>
            <a:ext cx="6799283" cy="5532925"/>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effectLst/>
                <a:ea typeface="Calibri" panose="020F0502020204030204" pitchFamily="34" charset="0"/>
              </a:rPr>
              <a:t>Nhóm 1: Nếu kẻ xấu biết thông tin về ngày tháng năm sinh của em, em lại dùng ngày tháng năm sinh đi đặt làm mật khẩu thì điều gì có thể xảy ra?</a:t>
            </a:r>
            <a:endParaRPr lang="en-US" sz="4000" dirty="0"/>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strVal val="#ppt_w+.3"/>
                                          </p:val>
                                        </p:tav>
                                        <p:tav tm="100000">
                                          <p:val>
                                            <p:strVal val="#ppt_w"/>
                                          </p:val>
                                        </p:tav>
                                      </p:tavLst>
                                    </p:anim>
                                    <p:anim calcmode="lin" valueType="num">
                                      <p:cBhvr>
                                        <p:cTn id="13" dur="500" fill="hold"/>
                                        <p:tgtEl>
                                          <p:spTgt spid="18"/>
                                        </p:tgtEl>
                                        <p:attrNameLst>
                                          <p:attrName>ppt_h</p:attrName>
                                        </p:attrNameLst>
                                      </p:cBhvr>
                                      <p:tavLst>
                                        <p:tav tm="0">
                                          <p:val>
                                            <p:strVal val="#ppt_h"/>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fade">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12163">
            <a:off x="-1340846" y="-155032"/>
            <a:ext cx="7315200" cy="236746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2347" y="6355800"/>
            <a:ext cx="5195807"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911692">
            <a:off x="14899375" y="47345"/>
            <a:ext cx="4216762" cy="1962711"/>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840543" y="6583050"/>
            <a:ext cx="4607224" cy="4683870"/>
          </a:xfrm>
          <a:prstGeom prst="rect">
            <a:avLst/>
          </a:prstGeom>
        </p:spPr>
      </p:pic>
      <p:sp>
        <p:nvSpPr>
          <p:cNvPr id="5" name="TextBox 4">
            <a:extLst>
              <a:ext uri="{FF2B5EF4-FFF2-40B4-BE49-F238E27FC236}">
                <a16:creationId xmlns:a16="http://schemas.microsoft.com/office/drawing/2014/main" id="{23A17632-F00C-585A-C57F-EF3158A3DC4A}"/>
              </a:ext>
            </a:extLst>
          </p:cNvPr>
          <p:cNvSpPr txBox="1"/>
          <p:nvPr/>
        </p:nvSpPr>
        <p:spPr>
          <a:xfrm>
            <a:off x="3571002" y="1418770"/>
            <a:ext cx="11145995" cy="1839606"/>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vi-VN" sz="4000" dirty="0">
                <a:effectLst/>
                <a:ea typeface="Calibri" panose="020F0502020204030204" pitchFamily="34" charset="0"/>
                <a:cs typeface="Times New Roman" panose="02020603050405020304" pitchFamily="18" charset="0"/>
              </a:rPr>
              <a:t>Nhóm 2: Tại sao em không nên cung cấp thông tin của em, gia đình em cho người lạ?</a:t>
            </a:r>
            <a:endParaRPr lang="en-US" sz="4000" dirty="0">
              <a:effectLst/>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48E108FE-DA4B-C682-79E8-C0403B69A5EC}"/>
              </a:ext>
            </a:extLst>
          </p:cNvPr>
          <p:cNvPicPr>
            <a:picLocks noChangeAspect="1"/>
          </p:cNvPicPr>
          <p:nvPr/>
        </p:nvPicPr>
        <p:blipFill>
          <a:blip r:embed="rId10"/>
          <a:stretch>
            <a:fillRect/>
          </a:stretch>
        </p:blipFill>
        <p:spPr>
          <a:xfrm>
            <a:off x="5488339" y="3601074"/>
            <a:ext cx="7311321" cy="576261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12812819" y="6897086"/>
            <a:ext cx="5884004" cy="411480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911692">
            <a:off x="14899375" y="47345"/>
            <a:ext cx="4216762" cy="1962711"/>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0" y="0"/>
            <a:ext cx="3443110" cy="2407835"/>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98648" y="354124"/>
            <a:ext cx="1652417" cy="1818341"/>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55125" flipH="1">
            <a:off x="13239306" y="6130619"/>
            <a:ext cx="6237935" cy="460248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09805">
            <a:off x="-463854" y="7799742"/>
            <a:ext cx="3244027" cy="230948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24949">
            <a:off x="13965811" y="1351787"/>
            <a:ext cx="2042620" cy="2112097"/>
          </a:xfrm>
          <a:prstGeom prst="rect">
            <a:avLst/>
          </a:prstGeom>
        </p:spPr>
      </p:pic>
      <p:sp>
        <p:nvSpPr>
          <p:cNvPr id="14" name="TextBox 13">
            <a:extLst>
              <a:ext uri="{FF2B5EF4-FFF2-40B4-BE49-F238E27FC236}">
                <a16:creationId xmlns:a16="http://schemas.microsoft.com/office/drawing/2014/main" id="{EEDAC38E-7294-A8F8-51E5-475173086989}"/>
              </a:ext>
            </a:extLst>
          </p:cNvPr>
          <p:cNvSpPr txBox="1"/>
          <p:nvPr/>
        </p:nvSpPr>
        <p:spPr>
          <a:xfrm>
            <a:off x="3941758" y="1488032"/>
            <a:ext cx="10377714" cy="1839606"/>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effectLst/>
                <a:ea typeface="Calibri" panose="020F0502020204030204" pitchFamily="34" charset="0"/>
              </a:rPr>
              <a:t>Nhóm 3: Tại sao không nên nháy chuột vào liên kết do người lạ người đến.</a:t>
            </a:r>
            <a:endParaRPr lang="en-US" sz="4000" dirty="0"/>
          </a:p>
        </p:txBody>
      </p:sp>
      <p:pic>
        <p:nvPicPr>
          <p:cNvPr id="15" name="Picture 14">
            <a:extLst>
              <a:ext uri="{FF2B5EF4-FFF2-40B4-BE49-F238E27FC236}">
                <a16:creationId xmlns:a16="http://schemas.microsoft.com/office/drawing/2014/main" id="{4D003608-1F5B-5932-212B-ED518461572F}"/>
              </a:ext>
            </a:extLst>
          </p:cNvPr>
          <p:cNvPicPr>
            <a:picLocks noChangeAspect="1"/>
          </p:cNvPicPr>
          <p:nvPr/>
        </p:nvPicPr>
        <p:blipFill>
          <a:blip r:embed="rId16"/>
          <a:stretch>
            <a:fillRect/>
          </a:stretch>
        </p:blipFill>
        <p:spPr>
          <a:xfrm>
            <a:off x="5470988" y="3780269"/>
            <a:ext cx="7341829" cy="5542564"/>
          </a:xfrm>
          <a:prstGeom prst="rect">
            <a:avLst/>
          </a:prstGeom>
        </p:spPr>
      </p:pic>
    </p:spTree>
    <p:extLst>
      <p:ext uri="{BB962C8B-B14F-4D97-AF65-F5344CB8AC3E}">
        <p14:creationId xmlns:p14="http://schemas.microsoft.com/office/powerpoint/2010/main" val="421242669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2)">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2288" y="889479"/>
            <a:ext cx="16723424" cy="8508042"/>
          </a:xfrm>
          <a:prstGeom prst="rect">
            <a:avLst/>
          </a:prstGeom>
        </p:spPr>
      </p:pic>
      <p:pic>
        <p:nvPicPr>
          <p:cNvPr id="3" name="Picture 3"/>
          <p:cNvPicPr>
            <a:picLocks noChangeAspect="1"/>
          </p:cNvPicPr>
          <p:nvPr/>
        </p:nvPicPr>
        <p:blipFill>
          <a:blip r:embed="rId4"/>
          <a:srcRect l="852" r="852"/>
          <a:stretch>
            <a:fillRect/>
          </a:stretch>
        </p:blipFill>
        <p:spPr>
          <a:xfrm>
            <a:off x="-1362896" y="-922720"/>
            <a:ext cx="5455235" cy="707557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554826" y="5897198"/>
            <a:ext cx="4770892" cy="4850259"/>
          </a:xfrm>
          <a:prstGeom prst="rect">
            <a:avLst/>
          </a:prstGeom>
        </p:spPr>
      </p:pic>
      <p:sp>
        <p:nvSpPr>
          <p:cNvPr id="12" name="Freeform: Shape 11">
            <a:extLst>
              <a:ext uri="{FF2B5EF4-FFF2-40B4-BE49-F238E27FC236}">
                <a16:creationId xmlns:a16="http://schemas.microsoft.com/office/drawing/2014/main" id="{7C989D36-8F57-35F8-F87C-1524B635B4C5}"/>
              </a:ext>
            </a:extLst>
          </p:cNvPr>
          <p:cNvSpPr/>
          <p:nvPr/>
        </p:nvSpPr>
        <p:spPr>
          <a:xfrm>
            <a:off x="2832852" y="1778028"/>
            <a:ext cx="12969240" cy="7193972"/>
          </a:xfrm>
          <a:custGeom>
            <a:avLst/>
            <a:gdLst>
              <a:gd name="connsiteX0" fmla="*/ 11700381 w 11765279"/>
              <a:gd name="connsiteY0" fmla="*/ 2875118 h 6656291"/>
              <a:gd name="connsiteX1" fmla="*/ 11686954 w 11765279"/>
              <a:gd name="connsiteY1" fmla="*/ 1209933 h 6656291"/>
              <a:gd name="connsiteX2" fmla="*/ 11684716 w 11765279"/>
              <a:gd name="connsiteY2" fmla="*/ 112599 h 6656291"/>
              <a:gd name="connsiteX3" fmla="*/ 11580815 w 11765279"/>
              <a:gd name="connsiteY3" fmla="*/ 8684 h 6656291"/>
              <a:gd name="connsiteX4" fmla="*/ 7090661 w 11765279"/>
              <a:gd name="connsiteY4" fmla="*/ 52 h 6656291"/>
              <a:gd name="connsiteX5" fmla="*/ 2627364 w 11765279"/>
              <a:gd name="connsiteY5" fmla="*/ 1970 h 6656291"/>
              <a:gd name="connsiteX6" fmla="*/ 111983 w 11765279"/>
              <a:gd name="connsiteY6" fmla="*/ 3249 h 6656291"/>
              <a:gd name="connsiteX7" fmla="*/ 8081 w 11765279"/>
              <a:gd name="connsiteY7" fmla="*/ 107163 h 6656291"/>
              <a:gd name="connsiteX8" fmla="*/ 10958 w 11765279"/>
              <a:gd name="connsiteY8" fmla="*/ 2286484 h 6656291"/>
              <a:gd name="connsiteX9" fmla="*/ 23746 w 11765279"/>
              <a:gd name="connsiteY9" fmla="*/ 3452561 h 6656291"/>
              <a:gd name="connsiteX10" fmla="*/ 78734 w 11765279"/>
              <a:gd name="connsiteY10" fmla="*/ 6046579 h 6656291"/>
              <a:gd name="connsiteX11" fmla="*/ 82570 w 11765279"/>
              <a:gd name="connsiteY11" fmla="*/ 6310682 h 6656291"/>
              <a:gd name="connsiteX12" fmla="*/ 123811 w 11765279"/>
              <a:gd name="connsiteY12" fmla="*/ 6428663 h 6656291"/>
              <a:gd name="connsiteX13" fmla="*/ 211728 w 11765279"/>
              <a:gd name="connsiteY13" fmla="*/ 6492611 h 6656291"/>
              <a:gd name="connsiteX14" fmla="*/ 597923 w 11765279"/>
              <a:gd name="connsiteY14" fmla="*/ 6588212 h 6656291"/>
              <a:gd name="connsiteX15" fmla="*/ 1035909 w 11765279"/>
              <a:gd name="connsiteY15" fmla="*/ 6489414 h 6656291"/>
              <a:gd name="connsiteX16" fmla="*/ 1488600 w 11765279"/>
              <a:gd name="connsiteY16" fmla="*/ 6437936 h 6656291"/>
              <a:gd name="connsiteX17" fmla="*/ 2402616 w 11765279"/>
              <a:gd name="connsiteY17" fmla="*/ 6589491 h 6656291"/>
              <a:gd name="connsiteX18" fmla="*/ 3346044 w 11765279"/>
              <a:gd name="connsiteY18" fmla="*/ 6446249 h 6656291"/>
              <a:gd name="connsiteX19" fmla="*/ 4301300 w 11765279"/>
              <a:gd name="connsiteY19" fmla="*/ 6635214 h 6656291"/>
              <a:gd name="connsiteX20" fmla="*/ 5276698 w 11765279"/>
              <a:gd name="connsiteY20" fmla="*/ 6576382 h 6656291"/>
              <a:gd name="connsiteX21" fmla="*/ 6238028 w 11765279"/>
              <a:gd name="connsiteY21" fmla="*/ 6368234 h 6656291"/>
              <a:gd name="connsiteX22" fmla="*/ 7218541 w 11765279"/>
              <a:gd name="connsiteY22" fmla="*/ 6350968 h 6656291"/>
              <a:gd name="connsiteX23" fmla="*/ 9221447 w 11765279"/>
              <a:gd name="connsiteY23" fmla="*/ 6491012 h 6656291"/>
              <a:gd name="connsiteX24" fmla="*/ 10202599 w 11765279"/>
              <a:gd name="connsiteY24" fmla="*/ 6323790 h 6656291"/>
              <a:gd name="connsiteX25" fmla="*/ 11163610 w 11765279"/>
              <a:gd name="connsiteY25" fmla="*/ 6246414 h 6656291"/>
              <a:gd name="connsiteX26" fmla="*/ 11661378 w 11765279"/>
              <a:gd name="connsiteY26" fmla="*/ 6327308 h 6656291"/>
              <a:gd name="connsiteX27" fmla="*/ 11746099 w 11765279"/>
              <a:gd name="connsiteY27" fmla="*/ 6284463 h 6656291"/>
              <a:gd name="connsiteX28" fmla="*/ 11747058 w 11765279"/>
              <a:gd name="connsiteY28" fmla="*/ 6283184 h 6656291"/>
              <a:gd name="connsiteX29" fmla="*/ 11748336 w 11765279"/>
              <a:gd name="connsiteY29" fmla="*/ 6281266 h 6656291"/>
              <a:gd name="connsiteX30" fmla="*/ 11765280 w 11765279"/>
              <a:gd name="connsiteY30" fmla="*/ 6223073 h 6656291"/>
              <a:gd name="connsiteX31" fmla="*/ 11700381 w 11765279"/>
              <a:gd name="connsiteY31" fmla="*/ 2875118 h 665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765279" h="6656291">
                <a:moveTo>
                  <a:pt x="11700381" y="2875118"/>
                </a:moveTo>
                <a:cubicBezTo>
                  <a:pt x="11690471" y="2320056"/>
                  <a:pt x="11690152" y="1764675"/>
                  <a:pt x="11686954" y="1209933"/>
                </a:cubicBezTo>
                <a:cubicBezTo>
                  <a:pt x="11684716" y="844155"/>
                  <a:pt x="11683118" y="478377"/>
                  <a:pt x="11684716" y="112599"/>
                </a:cubicBezTo>
                <a:cubicBezTo>
                  <a:pt x="11685036" y="56325"/>
                  <a:pt x="11636762" y="8684"/>
                  <a:pt x="11580815" y="8684"/>
                </a:cubicBezTo>
                <a:cubicBezTo>
                  <a:pt x="10083990" y="691"/>
                  <a:pt x="8587166" y="-268"/>
                  <a:pt x="7090661" y="52"/>
                </a:cubicBezTo>
                <a:cubicBezTo>
                  <a:pt x="5602789" y="371"/>
                  <a:pt x="4115236" y="1331"/>
                  <a:pt x="2627364" y="1970"/>
                </a:cubicBezTo>
                <a:cubicBezTo>
                  <a:pt x="1788797" y="2290"/>
                  <a:pt x="950230" y="2610"/>
                  <a:pt x="111983" y="3249"/>
                </a:cubicBezTo>
                <a:cubicBezTo>
                  <a:pt x="54757" y="3249"/>
                  <a:pt x="9360" y="50890"/>
                  <a:pt x="8081" y="107163"/>
                </a:cubicBezTo>
                <a:cubicBezTo>
                  <a:pt x="-8863" y="832964"/>
                  <a:pt x="5203" y="1560364"/>
                  <a:pt x="10958" y="2286484"/>
                </a:cubicBezTo>
                <a:cubicBezTo>
                  <a:pt x="13835" y="2675283"/>
                  <a:pt x="15114" y="3064082"/>
                  <a:pt x="23746" y="3452561"/>
                </a:cubicBezTo>
                <a:cubicBezTo>
                  <a:pt x="39092" y="4157579"/>
                  <a:pt x="67225" y="5341561"/>
                  <a:pt x="78734" y="6046579"/>
                </a:cubicBezTo>
                <a:cubicBezTo>
                  <a:pt x="80332" y="6134507"/>
                  <a:pt x="81611" y="6222754"/>
                  <a:pt x="82570" y="6310682"/>
                </a:cubicBezTo>
                <a:cubicBezTo>
                  <a:pt x="82890" y="6358642"/>
                  <a:pt x="87046" y="6393812"/>
                  <a:pt x="123811" y="6428663"/>
                </a:cubicBezTo>
                <a:cubicBezTo>
                  <a:pt x="150026" y="6453284"/>
                  <a:pt x="180718" y="6474705"/>
                  <a:pt x="211728" y="6492611"/>
                </a:cubicBezTo>
                <a:cubicBezTo>
                  <a:pt x="326500" y="6558157"/>
                  <a:pt x="465888" y="6588212"/>
                  <a:pt x="597923" y="6588212"/>
                </a:cubicBezTo>
                <a:cubicBezTo>
                  <a:pt x="749459" y="6587892"/>
                  <a:pt x="893323" y="6534497"/>
                  <a:pt x="1035909" y="6489414"/>
                </a:cubicBezTo>
                <a:cubicBezTo>
                  <a:pt x="1186486" y="6442093"/>
                  <a:pt x="1330990" y="6418752"/>
                  <a:pt x="1488600" y="6437936"/>
                </a:cubicBezTo>
                <a:cubicBezTo>
                  <a:pt x="1796789" y="6474705"/>
                  <a:pt x="2087394" y="6604838"/>
                  <a:pt x="2402616" y="6589491"/>
                </a:cubicBezTo>
                <a:cubicBezTo>
                  <a:pt x="2721994" y="6573824"/>
                  <a:pt x="3025387" y="6440814"/>
                  <a:pt x="3346044" y="6446249"/>
                </a:cubicBezTo>
                <a:cubicBezTo>
                  <a:pt x="3672775" y="6451684"/>
                  <a:pt x="3980324" y="6587892"/>
                  <a:pt x="4301300" y="6635214"/>
                </a:cubicBezTo>
                <a:cubicBezTo>
                  <a:pt x="4628031" y="6683174"/>
                  <a:pt x="4955401" y="6643207"/>
                  <a:pt x="5276698" y="6576382"/>
                </a:cubicBezTo>
                <a:cubicBezTo>
                  <a:pt x="5597674" y="6509557"/>
                  <a:pt x="5913535" y="6417793"/>
                  <a:pt x="6238028" y="6368234"/>
                </a:cubicBezTo>
                <a:cubicBezTo>
                  <a:pt x="6562201" y="6318994"/>
                  <a:pt x="6892769" y="6325708"/>
                  <a:pt x="7218541" y="6350968"/>
                </a:cubicBezTo>
                <a:cubicBezTo>
                  <a:pt x="7885110" y="6402765"/>
                  <a:pt x="8550401" y="6540252"/>
                  <a:pt x="9221447" y="6491012"/>
                </a:cubicBezTo>
                <a:cubicBezTo>
                  <a:pt x="9553292" y="6466712"/>
                  <a:pt x="9877146" y="6389976"/>
                  <a:pt x="10202599" y="6323790"/>
                </a:cubicBezTo>
                <a:cubicBezTo>
                  <a:pt x="10517820" y="6259843"/>
                  <a:pt x="10841674" y="6206768"/>
                  <a:pt x="11163610" y="6246414"/>
                </a:cubicBezTo>
                <a:cubicBezTo>
                  <a:pt x="11330811" y="6266877"/>
                  <a:pt x="11491939" y="6320593"/>
                  <a:pt x="11661378" y="6327308"/>
                </a:cubicBezTo>
                <a:cubicBezTo>
                  <a:pt x="11701980" y="6328906"/>
                  <a:pt x="11730433" y="6310682"/>
                  <a:pt x="11746099" y="6284463"/>
                </a:cubicBezTo>
                <a:cubicBezTo>
                  <a:pt x="11746418" y="6284143"/>
                  <a:pt x="11746738" y="6283823"/>
                  <a:pt x="11747058" y="6283184"/>
                </a:cubicBezTo>
                <a:cubicBezTo>
                  <a:pt x="11747377" y="6282545"/>
                  <a:pt x="11748017" y="6281905"/>
                  <a:pt x="11748336" y="6281266"/>
                </a:cubicBezTo>
                <a:cubicBezTo>
                  <a:pt x="11759205" y="6265918"/>
                  <a:pt x="11765280" y="6246735"/>
                  <a:pt x="11765280" y="6223073"/>
                </a:cubicBezTo>
                <a:cubicBezTo>
                  <a:pt x="11762723" y="5267383"/>
                  <a:pt x="11717006" y="3831768"/>
                  <a:pt x="11700381" y="2875118"/>
                </a:cubicBezTo>
                <a:close/>
              </a:path>
            </a:pathLst>
          </a:custGeom>
          <a:solidFill>
            <a:srgbClr val="FADACD"/>
          </a:solidFill>
          <a:ln w="31966"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42F5204-BF4B-5E63-D61B-9281BABEF0CF}"/>
              </a:ext>
            </a:extLst>
          </p:cNvPr>
          <p:cNvSpPr/>
          <p:nvPr/>
        </p:nvSpPr>
        <p:spPr>
          <a:xfrm>
            <a:off x="3033584" y="1500911"/>
            <a:ext cx="672206" cy="1475813"/>
          </a:xfrm>
          <a:custGeom>
            <a:avLst/>
            <a:gdLst>
              <a:gd name="connsiteX0" fmla="*/ 630845 w 672206"/>
              <a:gd name="connsiteY0" fmla="*/ 1166241 h 1475813"/>
              <a:gd name="connsiteX1" fmla="*/ 146823 w 672206"/>
              <a:gd name="connsiteY1" fmla="*/ 1404444 h 1475813"/>
              <a:gd name="connsiteX2" fmla="*/ 88638 w 672206"/>
              <a:gd name="connsiteY2" fmla="*/ 137330 h 1475813"/>
              <a:gd name="connsiteX3" fmla="*/ 612622 w 672206"/>
              <a:gd name="connsiteY3" fmla="*/ 103758 h 1475813"/>
              <a:gd name="connsiteX4" fmla="*/ 647789 w 672206"/>
              <a:gd name="connsiteY4" fmla="*/ 383527 h 1475813"/>
              <a:gd name="connsiteX5" fmla="*/ 513516 w 672206"/>
              <a:gd name="connsiteY5" fmla="*/ 382248 h 1475813"/>
              <a:gd name="connsiteX6" fmla="*/ 510959 w 672206"/>
              <a:gd name="connsiteY6" fmla="*/ 209910 h 1475813"/>
              <a:gd name="connsiteX7" fmla="*/ 489539 w 672206"/>
              <a:gd name="connsiteY7" fmla="*/ 164828 h 1475813"/>
              <a:gd name="connsiteX8" fmla="*/ 468758 w 672206"/>
              <a:gd name="connsiteY8" fmla="*/ 153956 h 1475813"/>
              <a:gd name="connsiteX9" fmla="*/ 473874 w 672206"/>
              <a:gd name="connsiteY9" fmla="*/ 155555 h 1475813"/>
              <a:gd name="connsiteX10" fmla="*/ 426239 w 672206"/>
              <a:gd name="connsiteY10" fmla="*/ 143085 h 1475813"/>
              <a:gd name="connsiteX11" fmla="*/ 293564 w 672206"/>
              <a:gd name="connsiteY11" fmla="*/ 141807 h 1475813"/>
              <a:gd name="connsiteX12" fmla="*/ 250725 w 672206"/>
              <a:gd name="connsiteY12" fmla="*/ 154276 h 1475813"/>
              <a:gd name="connsiteX13" fmla="*/ 251364 w 672206"/>
              <a:gd name="connsiteY13" fmla="*/ 153637 h 1475813"/>
              <a:gd name="connsiteX14" fmla="*/ 235060 w 672206"/>
              <a:gd name="connsiteY14" fmla="*/ 163229 h 1475813"/>
              <a:gd name="connsiteX15" fmla="*/ 220354 w 672206"/>
              <a:gd name="connsiteY15" fmla="*/ 177617 h 1475813"/>
              <a:gd name="connsiteX16" fmla="*/ 220354 w 672206"/>
              <a:gd name="connsiteY16" fmla="*/ 177617 h 1475813"/>
              <a:gd name="connsiteX17" fmla="*/ 220354 w 672206"/>
              <a:gd name="connsiteY17" fmla="*/ 177617 h 1475813"/>
              <a:gd name="connsiteX18" fmla="*/ 201172 w 672206"/>
              <a:gd name="connsiteY18" fmla="*/ 211828 h 1475813"/>
              <a:gd name="connsiteX19" fmla="*/ 222272 w 672206"/>
              <a:gd name="connsiteY19" fmla="*/ 1288700 h 1475813"/>
              <a:gd name="connsiteX20" fmla="*/ 253602 w 672206"/>
              <a:gd name="connsiteY20" fmla="*/ 1319074 h 1475813"/>
              <a:gd name="connsiteX21" fmla="*/ 252323 w 672206"/>
              <a:gd name="connsiteY21" fmla="*/ 1318115 h 1475813"/>
              <a:gd name="connsiteX22" fmla="*/ 254561 w 672206"/>
              <a:gd name="connsiteY22" fmla="*/ 1319714 h 1475813"/>
              <a:gd name="connsiteX23" fmla="*/ 254561 w 672206"/>
              <a:gd name="connsiteY23" fmla="*/ 1319714 h 1475813"/>
              <a:gd name="connsiteX24" fmla="*/ 254881 w 672206"/>
              <a:gd name="connsiteY24" fmla="*/ 1319714 h 1475813"/>
              <a:gd name="connsiteX25" fmla="*/ 325214 w 672206"/>
              <a:gd name="connsiteY25" fmla="*/ 1341776 h 1475813"/>
              <a:gd name="connsiteX26" fmla="*/ 323616 w 672206"/>
              <a:gd name="connsiteY26" fmla="*/ 1341776 h 1475813"/>
              <a:gd name="connsiteX27" fmla="*/ 387875 w 672206"/>
              <a:gd name="connsiteY27" fmla="*/ 1314918 h 1475813"/>
              <a:gd name="connsiteX28" fmla="*/ 387875 w 672206"/>
              <a:gd name="connsiteY28" fmla="*/ 1314918 h 1475813"/>
              <a:gd name="connsiteX29" fmla="*/ 430715 w 672206"/>
              <a:gd name="connsiteY29" fmla="*/ 1270794 h 1475813"/>
              <a:gd name="connsiteX30" fmla="*/ 430715 w 672206"/>
              <a:gd name="connsiteY30" fmla="*/ 1270794 h 1475813"/>
              <a:gd name="connsiteX31" fmla="*/ 431034 w 672206"/>
              <a:gd name="connsiteY31" fmla="*/ 1270474 h 1475813"/>
              <a:gd name="connsiteX32" fmla="*/ 529182 w 672206"/>
              <a:gd name="connsiteY32" fmla="*/ 1014046 h 1475813"/>
              <a:gd name="connsiteX33" fmla="*/ 529182 w 672206"/>
              <a:gd name="connsiteY33" fmla="*/ 1012767 h 1475813"/>
              <a:gd name="connsiteX34" fmla="*/ 529182 w 672206"/>
              <a:gd name="connsiteY34" fmla="*/ 1012767 h 1475813"/>
              <a:gd name="connsiteX35" fmla="*/ 529501 w 672206"/>
              <a:gd name="connsiteY35" fmla="*/ 841069 h 1475813"/>
              <a:gd name="connsiteX36" fmla="*/ 529501 w 672206"/>
              <a:gd name="connsiteY36" fmla="*/ 841709 h 1475813"/>
              <a:gd name="connsiteX37" fmla="*/ 576816 w 672206"/>
              <a:gd name="connsiteY37" fmla="*/ 761135 h 1475813"/>
              <a:gd name="connsiteX38" fmla="*/ 630845 w 672206"/>
              <a:gd name="connsiteY38" fmla="*/ 1166241 h 147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72206" h="1475813">
                <a:moveTo>
                  <a:pt x="630845" y="1166241"/>
                </a:moveTo>
                <a:cubicBezTo>
                  <a:pt x="582891" y="1375987"/>
                  <a:pt x="341519" y="1591170"/>
                  <a:pt x="146823" y="1404444"/>
                </a:cubicBezTo>
                <a:cubicBezTo>
                  <a:pt x="-67055" y="1171356"/>
                  <a:pt x="-11427" y="426052"/>
                  <a:pt x="88638" y="137330"/>
                </a:cubicBezTo>
                <a:cubicBezTo>
                  <a:pt x="174957" y="-37885"/>
                  <a:pt x="498810" y="-41402"/>
                  <a:pt x="612622" y="103758"/>
                </a:cubicBezTo>
                <a:cubicBezTo>
                  <a:pt x="664094" y="186889"/>
                  <a:pt x="642994" y="290484"/>
                  <a:pt x="647789" y="383527"/>
                </a:cubicBezTo>
                <a:cubicBezTo>
                  <a:pt x="603032" y="383207"/>
                  <a:pt x="558274" y="382568"/>
                  <a:pt x="513516" y="382248"/>
                </a:cubicBezTo>
                <a:cubicBezTo>
                  <a:pt x="512557" y="325655"/>
                  <a:pt x="515435" y="264585"/>
                  <a:pt x="510959" y="209910"/>
                </a:cubicBezTo>
                <a:cubicBezTo>
                  <a:pt x="508401" y="192964"/>
                  <a:pt x="502647" y="176338"/>
                  <a:pt x="489539" y="164828"/>
                </a:cubicBezTo>
                <a:cubicBezTo>
                  <a:pt x="482825" y="160990"/>
                  <a:pt x="476431" y="156514"/>
                  <a:pt x="468758" y="153956"/>
                </a:cubicBezTo>
                <a:cubicBezTo>
                  <a:pt x="469718" y="154276"/>
                  <a:pt x="471636" y="154915"/>
                  <a:pt x="473874" y="155555"/>
                </a:cubicBezTo>
                <a:cubicBezTo>
                  <a:pt x="458528" y="149800"/>
                  <a:pt x="442224" y="145963"/>
                  <a:pt x="426239" y="143085"/>
                </a:cubicBezTo>
                <a:cubicBezTo>
                  <a:pt x="382120" y="139249"/>
                  <a:pt x="337683" y="137650"/>
                  <a:pt x="293564" y="141807"/>
                </a:cubicBezTo>
                <a:cubicBezTo>
                  <a:pt x="279178" y="145643"/>
                  <a:pt x="264152" y="146922"/>
                  <a:pt x="250725" y="154276"/>
                </a:cubicBezTo>
                <a:cubicBezTo>
                  <a:pt x="250725" y="153956"/>
                  <a:pt x="251044" y="153956"/>
                  <a:pt x="251364" y="153637"/>
                </a:cubicBezTo>
                <a:cubicBezTo>
                  <a:pt x="245929" y="155875"/>
                  <a:pt x="240494" y="160031"/>
                  <a:pt x="235060" y="163229"/>
                </a:cubicBezTo>
                <a:cubicBezTo>
                  <a:pt x="229625" y="167385"/>
                  <a:pt x="225149" y="172821"/>
                  <a:pt x="220354" y="177617"/>
                </a:cubicBezTo>
                <a:lnTo>
                  <a:pt x="220354" y="177617"/>
                </a:lnTo>
                <a:cubicBezTo>
                  <a:pt x="220354" y="177617"/>
                  <a:pt x="220354" y="177617"/>
                  <a:pt x="220354" y="177617"/>
                </a:cubicBezTo>
                <a:cubicBezTo>
                  <a:pt x="212681" y="189127"/>
                  <a:pt x="206926" y="198720"/>
                  <a:pt x="201172" y="211828"/>
                </a:cubicBezTo>
                <a:cubicBezTo>
                  <a:pt x="129560" y="479128"/>
                  <a:pt x="90556" y="1044102"/>
                  <a:pt x="222272" y="1288700"/>
                </a:cubicBezTo>
                <a:cubicBezTo>
                  <a:pt x="231863" y="1300210"/>
                  <a:pt x="241134" y="1309802"/>
                  <a:pt x="253602" y="1319074"/>
                </a:cubicBezTo>
                <a:cubicBezTo>
                  <a:pt x="253282" y="1319074"/>
                  <a:pt x="252963" y="1318755"/>
                  <a:pt x="252323" y="1318115"/>
                </a:cubicBezTo>
                <a:cubicBezTo>
                  <a:pt x="253282" y="1318755"/>
                  <a:pt x="254241" y="1319394"/>
                  <a:pt x="254561" y="1319714"/>
                </a:cubicBezTo>
                <a:lnTo>
                  <a:pt x="254561" y="1319714"/>
                </a:lnTo>
                <a:cubicBezTo>
                  <a:pt x="254561" y="1319714"/>
                  <a:pt x="254881" y="1319714"/>
                  <a:pt x="254881" y="1319714"/>
                </a:cubicBezTo>
                <a:cubicBezTo>
                  <a:pt x="275022" y="1334102"/>
                  <a:pt x="299958" y="1344014"/>
                  <a:pt x="325214" y="1341776"/>
                </a:cubicBezTo>
                <a:lnTo>
                  <a:pt x="323616" y="1341776"/>
                </a:lnTo>
                <a:cubicBezTo>
                  <a:pt x="346954" y="1340817"/>
                  <a:pt x="369013" y="1328347"/>
                  <a:pt x="387875" y="1314918"/>
                </a:cubicBezTo>
                <a:cubicBezTo>
                  <a:pt x="387875" y="1314918"/>
                  <a:pt x="387875" y="1314918"/>
                  <a:pt x="387875" y="1314918"/>
                </a:cubicBezTo>
                <a:cubicBezTo>
                  <a:pt x="403540" y="1301489"/>
                  <a:pt x="417607" y="1286781"/>
                  <a:pt x="430715" y="1270794"/>
                </a:cubicBezTo>
                <a:lnTo>
                  <a:pt x="430715" y="1270794"/>
                </a:lnTo>
                <a:cubicBezTo>
                  <a:pt x="430715" y="1270794"/>
                  <a:pt x="430715" y="1270474"/>
                  <a:pt x="431034" y="1270474"/>
                </a:cubicBezTo>
                <a:cubicBezTo>
                  <a:pt x="485063" y="1195017"/>
                  <a:pt x="514475" y="1105171"/>
                  <a:pt x="529182" y="1014046"/>
                </a:cubicBezTo>
                <a:cubicBezTo>
                  <a:pt x="529182" y="1013726"/>
                  <a:pt x="529182" y="1013087"/>
                  <a:pt x="529182" y="1012767"/>
                </a:cubicBezTo>
                <a:cubicBezTo>
                  <a:pt x="529182" y="1012767"/>
                  <a:pt x="529182" y="1012767"/>
                  <a:pt x="529182" y="1012767"/>
                </a:cubicBezTo>
                <a:cubicBezTo>
                  <a:pt x="536215" y="954895"/>
                  <a:pt x="536534" y="898941"/>
                  <a:pt x="529501" y="841069"/>
                </a:cubicBezTo>
                <a:cubicBezTo>
                  <a:pt x="529501" y="841069"/>
                  <a:pt x="529501" y="841389"/>
                  <a:pt x="529501" y="841709"/>
                </a:cubicBezTo>
                <a:cubicBezTo>
                  <a:pt x="525025" y="805259"/>
                  <a:pt x="539092" y="773285"/>
                  <a:pt x="576816" y="761135"/>
                </a:cubicBezTo>
                <a:cubicBezTo>
                  <a:pt x="733468" y="737795"/>
                  <a:pt x="655782" y="1080232"/>
                  <a:pt x="630845" y="1166241"/>
                </a:cubicBezTo>
                <a:close/>
              </a:path>
            </a:pathLst>
          </a:custGeom>
          <a:solidFill>
            <a:srgbClr val="79A546"/>
          </a:solidFill>
          <a:ln w="31966" cap="flat">
            <a:noFill/>
            <a:prstDash val="solid"/>
            <a:miter/>
          </a:ln>
        </p:spPr>
        <p:txBody>
          <a:bodyPr rtlCol="0" anchor="ctr"/>
          <a:lstStyle/>
          <a:p>
            <a:endParaRPr lang="en-US"/>
          </a:p>
        </p:txBody>
      </p:sp>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4961" t="23607"/>
          <a:stretch>
            <a:fillRect/>
          </a:stretch>
        </p:blipFill>
        <p:spPr>
          <a:xfrm rot="-8100000">
            <a:off x="13544367" y="616856"/>
            <a:ext cx="1968483" cy="1923845"/>
          </a:xfrm>
          <a:prstGeom prst="rect">
            <a:avLst/>
          </a:prstGeom>
        </p:spPr>
      </p:pic>
      <p:pic>
        <p:nvPicPr>
          <p:cNvPr id="8" name="Picture 8"/>
          <p:cNvPicPr>
            <a:picLocks noChangeAspect="1"/>
          </p:cNvPicPr>
          <p:nvPr/>
        </p:nvPicPr>
        <p:blipFill>
          <a:blip r:embed="rId9"/>
          <a:srcRect/>
          <a:stretch>
            <a:fillRect/>
          </a:stretch>
        </p:blipFill>
        <p:spPr>
          <a:xfrm rot="-1623821">
            <a:off x="14722393" y="7157369"/>
            <a:ext cx="3756896" cy="3777094"/>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1242" flipH="1">
            <a:off x="14797879" y="-2470234"/>
            <a:ext cx="4058288" cy="5594131"/>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59136" y="4351969"/>
            <a:ext cx="4030428" cy="5845340"/>
          </a:xfrm>
          <a:prstGeom prst="rect">
            <a:avLst/>
          </a:prstGeom>
        </p:spPr>
      </p:pic>
      <p:sp>
        <p:nvSpPr>
          <p:cNvPr id="143" name="TextBox 142">
            <a:extLst>
              <a:ext uri="{FF2B5EF4-FFF2-40B4-BE49-F238E27FC236}">
                <a16:creationId xmlns:a16="http://schemas.microsoft.com/office/drawing/2014/main" id="{C3ABA405-61F8-FE13-C129-FBD03F1A8676}"/>
              </a:ext>
            </a:extLst>
          </p:cNvPr>
          <p:cNvSpPr txBox="1"/>
          <p:nvPr/>
        </p:nvSpPr>
        <p:spPr>
          <a:xfrm>
            <a:off x="3705790" y="1900543"/>
            <a:ext cx="11101852" cy="6456255"/>
          </a:xfrm>
          <a:prstGeom prst="rect">
            <a:avLst/>
          </a:prstGeom>
          <a:noFill/>
        </p:spPr>
        <p:txBody>
          <a:bodyPr wrap="square">
            <a:spAutoFit/>
          </a:bodyPr>
          <a:lstStyle/>
          <a:p>
            <a:pPr marL="0" marR="0" algn="just">
              <a:lnSpc>
                <a:spcPct val="150000"/>
              </a:lnSpc>
              <a:spcBef>
                <a:spcPts val="0"/>
              </a:spcBef>
              <a:spcAft>
                <a:spcPts val="0"/>
              </a:spcAft>
            </a:pPr>
            <a:r>
              <a:rPr lang="vi-VN" sz="4000" dirty="0">
                <a:effectLst/>
                <a:ea typeface="Calibri" panose="020F0502020204030204" pitchFamily="34" charset="0"/>
                <a:cs typeface="Times New Roman" panose="02020603050405020304" pitchFamily="18" charset="0"/>
              </a:rPr>
              <a:t>+ Nếu kẻ xấu biết thông tin về ngày tháng năm sinh của em, em lại dùng ngày tháng năm sinh đi đặt làm mật khẩu thì kẻ xấu có thể đoán được mật khẩu và truy cập, sử dụng tài khoản, thiết bị cá nhân của người dùng để làm những việc xấu như lấy cắp thông tin, mạo danh để nói xấu, hăm dọa người khác, phát tán thư rác,…</a:t>
            </a:r>
            <a:endParaRPr lang="en-US" sz="4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89306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3">
                                            <p:txEl>
                                              <p:pRg st="0" end="0"/>
                                            </p:txEl>
                                          </p:spTgt>
                                        </p:tgtEl>
                                        <p:attrNameLst>
                                          <p:attrName>style.visibility</p:attrName>
                                        </p:attrNameLst>
                                      </p:cBhvr>
                                      <p:to>
                                        <p:strVal val="visible"/>
                                      </p:to>
                                    </p:set>
                                    <p:animEffect transition="in" filter="circle(in)">
                                      <p:cBhvr>
                                        <p:cTn id="7" dur="500"/>
                                        <p:tgtEl>
                                          <p:spTgt spid="1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2288" y="889479"/>
            <a:ext cx="16723424" cy="850804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4002652" y="7200900"/>
            <a:ext cx="5506423" cy="41148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64924" flipH="1" flipV="1">
            <a:off x="-1315601" y="312282"/>
            <a:ext cx="5817165" cy="1903800"/>
          </a:xfrm>
          <a:prstGeom prst="rect">
            <a:avLst/>
          </a:prstGeom>
        </p:spPr>
      </p:pic>
      <p:grpSp>
        <p:nvGrpSpPr>
          <p:cNvPr id="5" name="Group 5"/>
          <p:cNvGrpSpPr/>
          <p:nvPr/>
        </p:nvGrpSpPr>
        <p:grpSpPr>
          <a:xfrm>
            <a:off x="1981200" y="1864806"/>
            <a:ext cx="13525031" cy="6747596"/>
            <a:chOff x="0" y="0"/>
            <a:chExt cx="2179153" cy="1777145"/>
          </a:xfrm>
        </p:grpSpPr>
        <p:sp>
          <p:nvSpPr>
            <p:cNvPr id="6" name="Freeform 6"/>
            <p:cNvSpPr/>
            <p:nvPr/>
          </p:nvSpPr>
          <p:spPr>
            <a:xfrm>
              <a:off x="0" y="0"/>
              <a:ext cx="2179153" cy="1777145"/>
            </a:xfrm>
            <a:custGeom>
              <a:avLst/>
              <a:gdLst/>
              <a:ahLst/>
              <a:cxnLst/>
              <a:rect l="l" t="t" r="r" b="b"/>
              <a:pathLst>
                <a:path w="2179153" h="1777145">
                  <a:moveTo>
                    <a:pt x="47720" y="0"/>
                  </a:moveTo>
                  <a:lnTo>
                    <a:pt x="2131432" y="0"/>
                  </a:lnTo>
                  <a:cubicBezTo>
                    <a:pt x="2144089" y="0"/>
                    <a:pt x="2156226" y="5028"/>
                    <a:pt x="2165176" y="13977"/>
                  </a:cubicBezTo>
                  <a:cubicBezTo>
                    <a:pt x="2174125" y="22926"/>
                    <a:pt x="2179153" y="35064"/>
                    <a:pt x="2179153" y="47720"/>
                  </a:cubicBezTo>
                  <a:lnTo>
                    <a:pt x="2179153" y="1729424"/>
                  </a:lnTo>
                  <a:cubicBezTo>
                    <a:pt x="2179153" y="1755780"/>
                    <a:pt x="2157787" y="1777145"/>
                    <a:pt x="2131432" y="1777145"/>
                  </a:cubicBezTo>
                  <a:lnTo>
                    <a:pt x="47720" y="1777145"/>
                  </a:lnTo>
                  <a:cubicBezTo>
                    <a:pt x="35064" y="1777145"/>
                    <a:pt x="22926" y="1772117"/>
                    <a:pt x="13977" y="1763168"/>
                  </a:cubicBezTo>
                  <a:cubicBezTo>
                    <a:pt x="5028" y="1754219"/>
                    <a:pt x="0" y="1742081"/>
                    <a:pt x="0" y="1729424"/>
                  </a:cubicBezTo>
                  <a:lnTo>
                    <a:pt x="0" y="47720"/>
                  </a:lnTo>
                  <a:cubicBezTo>
                    <a:pt x="0" y="35064"/>
                    <a:pt x="5028" y="22926"/>
                    <a:pt x="13977" y="13977"/>
                  </a:cubicBezTo>
                  <a:cubicBezTo>
                    <a:pt x="22926" y="5028"/>
                    <a:pt x="35064" y="0"/>
                    <a:pt x="47720" y="0"/>
                  </a:cubicBezTo>
                  <a:close/>
                </a:path>
              </a:pathLst>
            </a:custGeom>
            <a:solidFill>
              <a:srgbClr val="FDCD80"/>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7135" flipH="1">
            <a:off x="12464915" y="5888887"/>
            <a:ext cx="6337719" cy="4736004"/>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81491">
            <a:off x="3510302" y="979978"/>
            <a:ext cx="2539127" cy="1688273"/>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91647">
            <a:off x="13867597" y="-11605"/>
            <a:ext cx="4757791" cy="2854675"/>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83990" y="7200900"/>
            <a:ext cx="4080510" cy="4114800"/>
          </a:xfrm>
          <a:prstGeom prst="rect">
            <a:avLst/>
          </a:prstGeom>
        </p:spPr>
      </p:pic>
      <p:pic>
        <p:nvPicPr>
          <p:cNvPr id="15" name="Picture 1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24961" t="23607"/>
          <a:stretch>
            <a:fillRect/>
          </a:stretch>
        </p:blipFill>
        <p:spPr>
          <a:xfrm rot="-8100000">
            <a:off x="11785496" y="904778"/>
            <a:ext cx="1968483" cy="1923845"/>
          </a:xfrm>
          <a:prstGeom prst="rect">
            <a:avLst/>
          </a:prstGeom>
        </p:spPr>
      </p:pic>
      <p:grpSp>
        <p:nvGrpSpPr>
          <p:cNvPr id="17" name="Group 17"/>
          <p:cNvGrpSpPr/>
          <p:nvPr/>
        </p:nvGrpSpPr>
        <p:grpSpPr>
          <a:xfrm>
            <a:off x="3067221" y="9124680"/>
            <a:ext cx="3086100" cy="975387"/>
            <a:chOff x="0" y="0"/>
            <a:chExt cx="812800" cy="256892"/>
          </a:xfrm>
        </p:grpSpPr>
        <p:sp>
          <p:nvSpPr>
            <p:cNvPr id="18" name="Freeform 18"/>
            <p:cNvSpPr/>
            <p:nvPr/>
          </p:nvSpPr>
          <p:spPr>
            <a:xfrm>
              <a:off x="0" y="0"/>
              <a:ext cx="812800" cy="256892"/>
            </a:xfrm>
            <a:custGeom>
              <a:avLst/>
              <a:gdLst/>
              <a:ahLst/>
              <a:cxnLst/>
              <a:rect l="l" t="t" r="r" b="b"/>
              <a:pathLst>
                <a:path w="812800" h="256892">
                  <a:moveTo>
                    <a:pt x="127941" y="0"/>
                  </a:moveTo>
                  <a:lnTo>
                    <a:pt x="684859" y="0"/>
                  </a:lnTo>
                  <a:cubicBezTo>
                    <a:pt x="718791" y="0"/>
                    <a:pt x="751333" y="13479"/>
                    <a:pt x="775327" y="37473"/>
                  </a:cubicBezTo>
                  <a:cubicBezTo>
                    <a:pt x="799321" y="61467"/>
                    <a:pt x="812800" y="94009"/>
                    <a:pt x="812800" y="127941"/>
                  </a:cubicBezTo>
                  <a:lnTo>
                    <a:pt x="812800" y="128951"/>
                  </a:lnTo>
                  <a:cubicBezTo>
                    <a:pt x="812800" y="162883"/>
                    <a:pt x="799321" y="195425"/>
                    <a:pt x="775327" y="219419"/>
                  </a:cubicBezTo>
                  <a:cubicBezTo>
                    <a:pt x="751333" y="243413"/>
                    <a:pt x="718791" y="256892"/>
                    <a:pt x="684859" y="256892"/>
                  </a:cubicBezTo>
                  <a:lnTo>
                    <a:pt x="127941" y="256892"/>
                  </a:lnTo>
                  <a:cubicBezTo>
                    <a:pt x="94009" y="256892"/>
                    <a:pt x="61467" y="243413"/>
                    <a:pt x="37473" y="219419"/>
                  </a:cubicBezTo>
                  <a:cubicBezTo>
                    <a:pt x="13479" y="195425"/>
                    <a:pt x="0" y="162883"/>
                    <a:pt x="0" y="128951"/>
                  </a:cubicBezTo>
                  <a:lnTo>
                    <a:pt x="0" y="127941"/>
                  </a:lnTo>
                  <a:cubicBezTo>
                    <a:pt x="0" y="94009"/>
                    <a:pt x="13479" y="61467"/>
                    <a:pt x="37473" y="37473"/>
                  </a:cubicBezTo>
                  <a:cubicBezTo>
                    <a:pt x="61467" y="13479"/>
                    <a:pt x="94009" y="0"/>
                    <a:pt x="127941" y="0"/>
                  </a:cubicBezTo>
                  <a:close/>
                </a:path>
              </a:pathLst>
            </a:custGeom>
            <a:solidFill>
              <a:srgbClr val="D5D894"/>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6E653C93-4328-20DE-39AA-424F129D9A17}"/>
              </a:ext>
            </a:extLst>
          </p:cNvPr>
          <p:cNvSpPr txBox="1"/>
          <p:nvPr/>
        </p:nvSpPr>
        <p:spPr>
          <a:xfrm>
            <a:off x="2673506" y="2158876"/>
            <a:ext cx="12289971" cy="645625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Không nên cung cấp thông tin của em, gia đình em cho người lạ vì kẻ xấu có thể lợi dụng và sử dụng để làm ảnh hưởng đến an toàn của em và gia đình.</a:t>
            </a:r>
            <a:endParaRPr kumimoji="0" lang="en-US" sz="4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Không nên nháy chuột vào liên kết do người lạ gửi đến vì kẻ xấu có thể tạo những trang web giả mạo, khai thác thông tin cá nhân để lừa đảo, gây hại cho em và gia đình.</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6931191"/>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dissolve">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2288" y="750258"/>
            <a:ext cx="16723424" cy="850804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47699" y="734629"/>
            <a:ext cx="14392601" cy="875955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0444" y="-2377054"/>
            <a:ext cx="3803764" cy="5243284"/>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50167" flipH="1" flipV="1">
            <a:off x="14823530" y="6150805"/>
            <a:ext cx="3418511" cy="586868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23457">
            <a:off x="14363184" y="1043602"/>
            <a:ext cx="1766006" cy="1357617"/>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5722">
            <a:off x="1604830" y="5885181"/>
            <a:ext cx="1996600" cy="2992179"/>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37868">
            <a:off x="15601841" y="2462198"/>
            <a:ext cx="2540831" cy="2948222"/>
          </a:xfrm>
          <a:prstGeom prst="rect">
            <a:avLst/>
          </a:prstGeom>
        </p:spPr>
      </p:pic>
      <p:pic>
        <p:nvPicPr>
          <p:cNvPr id="15" name="Picture 1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862278">
            <a:off x="-1182005" y="8041821"/>
            <a:ext cx="4166886" cy="4114800"/>
          </a:xfrm>
          <a:prstGeom prst="rect">
            <a:avLst/>
          </a:prstGeom>
        </p:spPr>
      </p:pic>
      <p:pic>
        <p:nvPicPr>
          <p:cNvPr id="17" name="Picture 1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9872497">
            <a:off x="16204557" y="-1812812"/>
            <a:ext cx="4166886" cy="4114800"/>
          </a:xfrm>
          <a:prstGeom prst="rect">
            <a:avLst/>
          </a:prstGeom>
        </p:spPr>
      </p:pic>
      <p:sp>
        <p:nvSpPr>
          <p:cNvPr id="5" name="TextBox 4">
            <a:extLst>
              <a:ext uri="{FF2B5EF4-FFF2-40B4-BE49-F238E27FC236}">
                <a16:creationId xmlns:a16="http://schemas.microsoft.com/office/drawing/2014/main" id="{26DC6CFE-1612-6131-F02A-BD3EA075EE56}"/>
              </a:ext>
            </a:extLst>
          </p:cNvPr>
          <p:cNvSpPr txBox="1"/>
          <p:nvPr/>
        </p:nvSpPr>
        <p:spPr>
          <a:xfrm>
            <a:off x="3718085" y="1856997"/>
            <a:ext cx="11139714" cy="2035309"/>
          </a:xfrm>
          <a:prstGeom prst="wedgeRoundRectCallout">
            <a:avLst>
              <a:gd name="adj1" fmla="val -54970"/>
              <a:gd name="adj2" fmla="val 39680"/>
              <a:gd name="adj3" fmla="val 16667"/>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vi-VN" sz="4000" dirty="0">
                <a:effectLst/>
                <a:ea typeface="Calibri" panose="020F0502020204030204" pitchFamily="34" charset="0"/>
              </a:rPr>
              <a:t>Nêu những việc xấu mà người khác có thể làm khi có được những thông tin cá nhân, gia đình.</a:t>
            </a:r>
            <a:endParaRPr lang="en-US" sz="4000" dirty="0"/>
          </a:p>
        </p:txBody>
      </p:sp>
      <p:sp>
        <p:nvSpPr>
          <p:cNvPr id="16" name="TextBox 15">
            <a:extLst>
              <a:ext uri="{FF2B5EF4-FFF2-40B4-BE49-F238E27FC236}">
                <a16:creationId xmlns:a16="http://schemas.microsoft.com/office/drawing/2014/main" id="{4B8AF032-C589-DB79-0B48-C03A584AEAD6}"/>
              </a:ext>
            </a:extLst>
          </p:cNvPr>
          <p:cNvSpPr txBox="1"/>
          <p:nvPr/>
        </p:nvSpPr>
        <p:spPr>
          <a:xfrm>
            <a:off x="4562860" y="4644469"/>
            <a:ext cx="10710342" cy="3671583"/>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Lấy</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cắp</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thông</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tin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cá</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nhân</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a:t>
            </a:r>
          </a:p>
          <a:p>
            <a:pPr marL="571500" marR="0" indent="-571500" algn="just">
              <a:lnSpc>
                <a:spcPct val="150000"/>
              </a:lnSpc>
              <a:spcBef>
                <a:spcPts val="0"/>
              </a:spcBef>
              <a:spcAft>
                <a:spcPts val="0"/>
              </a:spcAft>
              <a:buFont typeface="Arial" panose="020B0604020202020204" pitchFamily="34" charset="0"/>
              <a:buChar char="+"/>
            </a:pP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Lừa</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đảo</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chiếm</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đoạt</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tài</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sản</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a:t>
            </a:r>
          </a:p>
          <a:p>
            <a:pPr marL="571500" marR="0" indent="-571500" algn="just">
              <a:lnSpc>
                <a:spcPct val="150000"/>
              </a:lnSpc>
              <a:spcBef>
                <a:spcPts val="0"/>
              </a:spcBef>
              <a:spcAft>
                <a:spcPts val="0"/>
              </a:spcAft>
              <a:buFont typeface="Arial" panose="020B0604020202020204" pitchFamily="34" charset="0"/>
              <a:buChar char="+"/>
            </a:pP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Mạo</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danh</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để</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nói</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xấu</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hăm</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doạ</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người</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khác</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a:t>
            </a:r>
          </a:p>
          <a:p>
            <a:pPr marL="571500" marR="0" indent="-571500" algn="just">
              <a:lnSpc>
                <a:spcPct val="150000"/>
              </a:lnSpc>
              <a:spcBef>
                <a:spcPts val="0"/>
              </a:spcBef>
              <a:spcAft>
                <a:spcPts val="0"/>
              </a:spcAft>
              <a:buFont typeface="Arial" panose="020B0604020202020204" pitchFamily="34" charset="0"/>
              <a:buChar char="+"/>
            </a:pP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Phát</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tán</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thư</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rác</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7263067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dissolve">
                                      <p:cBhvr>
                                        <p:cTn id="14" dur="500"/>
                                        <p:tgtEl>
                                          <p:spTgt spid="1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animEffect transition="in" filter="dissolve">
                                      <p:cBhvr>
                                        <p:cTn id="19" dur="500"/>
                                        <p:tgtEl>
                                          <p:spTgt spid="1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6">
                                            <p:txEl>
                                              <p:pRg st="2" end="2"/>
                                            </p:txEl>
                                          </p:spTgt>
                                        </p:tgtEl>
                                        <p:attrNameLst>
                                          <p:attrName>style.visibility</p:attrName>
                                        </p:attrNameLst>
                                      </p:cBhvr>
                                      <p:to>
                                        <p:strVal val="visible"/>
                                      </p:to>
                                    </p:set>
                                    <p:animEffect transition="in" filter="dissolve">
                                      <p:cBhvr>
                                        <p:cTn id="24" dur="500"/>
                                        <p:tgtEl>
                                          <p:spTgt spid="1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6">
                                            <p:txEl>
                                              <p:pRg st="3" end="3"/>
                                            </p:txEl>
                                          </p:spTgt>
                                        </p:tgtEl>
                                        <p:attrNameLst>
                                          <p:attrName>style.visibility</p:attrName>
                                        </p:attrNameLst>
                                      </p:cBhvr>
                                      <p:to>
                                        <p:strVal val="visible"/>
                                      </p:to>
                                    </p:set>
                                    <p:animEffect transition="in" filter="dissolve">
                                      <p:cBhvr>
                                        <p:cTn id="29"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2288" y="889479"/>
            <a:ext cx="16723424" cy="8508042"/>
          </a:xfrm>
          <a:prstGeom prst="rect">
            <a:avLst/>
          </a:prstGeom>
        </p:spPr>
      </p:pic>
      <p:sp>
        <p:nvSpPr>
          <p:cNvPr id="13" name="Freeform: Shape 12">
            <a:extLst>
              <a:ext uri="{FF2B5EF4-FFF2-40B4-BE49-F238E27FC236}">
                <a16:creationId xmlns:a16="http://schemas.microsoft.com/office/drawing/2014/main" id="{B2A65BB4-3D29-9456-279B-06A2D4B12FCC}"/>
              </a:ext>
            </a:extLst>
          </p:cNvPr>
          <p:cNvSpPr/>
          <p:nvPr/>
        </p:nvSpPr>
        <p:spPr>
          <a:xfrm>
            <a:off x="3236935" y="2377514"/>
            <a:ext cx="11814130" cy="6541119"/>
          </a:xfrm>
          <a:custGeom>
            <a:avLst/>
            <a:gdLst>
              <a:gd name="connsiteX0" fmla="*/ 12434092 w 12503060"/>
              <a:gd name="connsiteY0" fmla="*/ 3055412 h 7073695"/>
              <a:gd name="connsiteX1" fmla="*/ 12419823 w 12503060"/>
              <a:gd name="connsiteY1" fmla="*/ 1285806 h 7073695"/>
              <a:gd name="connsiteX2" fmla="*/ 12417445 w 12503060"/>
              <a:gd name="connsiteY2" fmla="*/ 119659 h 7073695"/>
              <a:gd name="connsiteX3" fmla="*/ 12307028 w 12503060"/>
              <a:gd name="connsiteY3" fmla="*/ 9229 h 7073695"/>
              <a:gd name="connsiteX4" fmla="*/ 7535305 w 12503060"/>
              <a:gd name="connsiteY4" fmla="*/ 55 h 7073695"/>
              <a:gd name="connsiteX5" fmla="*/ 2792121 w 12503060"/>
              <a:gd name="connsiteY5" fmla="*/ 2094 h 7073695"/>
              <a:gd name="connsiteX6" fmla="*/ 119005 w 12503060"/>
              <a:gd name="connsiteY6" fmla="*/ 3453 h 7073695"/>
              <a:gd name="connsiteX7" fmla="*/ 8588 w 12503060"/>
              <a:gd name="connsiteY7" fmla="*/ 113883 h 7073695"/>
              <a:gd name="connsiteX8" fmla="*/ 11645 w 12503060"/>
              <a:gd name="connsiteY8" fmla="*/ 2429865 h 7073695"/>
              <a:gd name="connsiteX9" fmla="*/ 25235 w 12503060"/>
              <a:gd name="connsiteY9" fmla="*/ 3669065 h 7073695"/>
              <a:gd name="connsiteX10" fmla="*/ 83671 w 12503060"/>
              <a:gd name="connsiteY10" fmla="*/ 6425750 h 7073695"/>
              <a:gd name="connsiteX11" fmla="*/ 87748 w 12503060"/>
              <a:gd name="connsiteY11" fmla="*/ 6706414 h 7073695"/>
              <a:gd name="connsiteX12" fmla="*/ 131575 w 12503060"/>
              <a:gd name="connsiteY12" fmla="*/ 6831794 h 7073695"/>
              <a:gd name="connsiteX13" fmla="*/ 225005 w 12503060"/>
              <a:gd name="connsiteY13" fmla="*/ 6899751 h 7073695"/>
              <a:gd name="connsiteX14" fmla="*/ 635418 w 12503060"/>
              <a:gd name="connsiteY14" fmla="*/ 7001348 h 7073695"/>
              <a:gd name="connsiteX15" fmla="*/ 1100869 w 12503060"/>
              <a:gd name="connsiteY15" fmla="*/ 6896354 h 7073695"/>
              <a:gd name="connsiteX16" fmla="*/ 1581948 w 12503060"/>
              <a:gd name="connsiteY16" fmla="*/ 6841648 h 7073695"/>
              <a:gd name="connsiteX17" fmla="*/ 2553280 w 12503060"/>
              <a:gd name="connsiteY17" fmla="*/ 7002706 h 7073695"/>
              <a:gd name="connsiteX18" fmla="*/ 3555868 w 12503060"/>
              <a:gd name="connsiteY18" fmla="*/ 6850483 h 7073695"/>
              <a:gd name="connsiteX19" fmla="*/ 4571027 w 12503060"/>
              <a:gd name="connsiteY19" fmla="*/ 7051296 h 7073695"/>
              <a:gd name="connsiteX20" fmla="*/ 5607590 w 12503060"/>
              <a:gd name="connsiteY20" fmla="*/ 6988776 h 7073695"/>
              <a:gd name="connsiteX21" fmla="*/ 6629205 w 12503060"/>
              <a:gd name="connsiteY21" fmla="*/ 6767575 h 7073695"/>
              <a:gd name="connsiteX22" fmla="*/ 7671203 w 12503060"/>
              <a:gd name="connsiteY22" fmla="*/ 6749226 h 7073695"/>
              <a:gd name="connsiteX23" fmla="*/ 9799708 w 12503060"/>
              <a:gd name="connsiteY23" fmla="*/ 6898052 h 7073695"/>
              <a:gd name="connsiteX24" fmla="*/ 10842386 w 12503060"/>
              <a:gd name="connsiteY24" fmla="*/ 6720344 h 7073695"/>
              <a:gd name="connsiteX25" fmla="*/ 11863660 w 12503060"/>
              <a:gd name="connsiteY25" fmla="*/ 6638116 h 7073695"/>
              <a:gd name="connsiteX26" fmla="*/ 12392643 w 12503060"/>
              <a:gd name="connsiteY26" fmla="*/ 6724082 h 7073695"/>
              <a:gd name="connsiteX27" fmla="*/ 12482676 w 12503060"/>
              <a:gd name="connsiteY27" fmla="*/ 6678551 h 7073695"/>
              <a:gd name="connsiteX28" fmla="*/ 12483696 w 12503060"/>
              <a:gd name="connsiteY28" fmla="*/ 6677191 h 7073695"/>
              <a:gd name="connsiteX29" fmla="*/ 12485054 w 12503060"/>
              <a:gd name="connsiteY29" fmla="*/ 6675153 h 7073695"/>
              <a:gd name="connsiteX30" fmla="*/ 12503060 w 12503060"/>
              <a:gd name="connsiteY30" fmla="*/ 6613312 h 7073695"/>
              <a:gd name="connsiteX31" fmla="*/ 12434092 w 12503060"/>
              <a:gd name="connsiteY31" fmla="*/ 3055412 h 707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503060" h="7073695">
                <a:moveTo>
                  <a:pt x="12434092" y="3055412"/>
                </a:moveTo>
                <a:cubicBezTo>
                  <a:pt x="12423560" y="2465543"/>
                  <a:pt x="12423221" y="1875335"/>
                  <a:pt x="12419823" y="1285806"/>
                </a:cubicBezTo>
                <a:cubicBezTo>
                  <a:pt x="12417445" y="897090"/>
                  <a:pt x="12415747" y="508375"/>
                  <a:pt x="12417445" y="119659"/>
                </a:cubicBezTo>
                <a:cubicBezTo>
                  <a:pt x="12417785" y="59857"/>
                  <a:pt x="12366483" y="9229"/>
                  <a:pt x="12307028" y="9229"/>
                </a:cubicBezTo>
                <a:cubicBezTo>
                  <a:pt x="10716340" y="734"/>
                  <a:pt x="9125652" y="-285"/>
                  <a:pt x="7535305" y="55"/>
                </a:cubicBezTo>
                <a:cubicBezTo>
                  <a:pt x="5954130" y="395"/>
                  <a:pt x="4373295" y="1414"/>
                  <a:pt x="2792121" y="2094"/>
                </a:cubicBezTo>
                <a:cubicBezTo>
                  <a:pt x="1900969" y="2433"/>
                  <a:pt x="1009817" y="2774"/>
                  <a:pt x="119005" y="3453"/>
                </a:cubicBezTo>
                <a:cubicBezTo>
                  <a:pt x="58190" y="3453"/>
                  <a:pt x="9947" y="54081"/>
                  <a:pt x="8588" y="113883"/>
                </a:cubicBezTo>
                <a:cubicBezTo>
                  <a:pt x="-9419" y="885198"/>
                  <a:pt x="5530" y="1658211"/>
                  <a:pt x="11645" y="2429865"/>
                </a:cubicBezTo>
                <a:cubicBezTo>
                  <a:pt x="14703" y="2843045"/>
                  <a:pt x="16062" y="3256225"/>
                  <a:pt x="25235" y="3669065"/>
                </a:cubicBezTo>
                <a:cubicBezTo>
                  <a:pt x="41543" y="4418293"/>
                  <a:pt x="71440" y="5676521"/>
                  <a:pt x="83671" y="6425750"/>
                </a:cubicBezTo>
                <a:cubicBezTo>
                  <a:pt x="85370" y="6519191"/>
                  <a:pt x="86729" y="6612972"/>
                  <a:pt x="87748" y="6706414"/>
                </a:cubicBezTo>
                <a:cubicBezTo>
                  <a:pt x="88088" y="6757382"/>
                  <a:pt x="92505" y="6794757"/>
                  <a:pt x="131575" y="6831794"/>
                </a:cubicBezTo>
                <a:cubicBezTo>
                  <a:pt x="159434" y="6857958"/>
                  <a:pt x="192050" y="6880723"/>
                  <a:pt x="225005" y="6899751"/>
                </a:cubicBezTo>
                <a:cubicBezTo>
                  <a:pt x="346974" y="6969408"/>
                  <a:pt x="495103" y="7001348"/>
                  <a:pt x="635418" y="7001348"/>
                </a:cubicBezTo>
                <a:cubicBezTo>
                  <a:pt x="796457" y="7001008"/>
                  <a:pt x="949342" y="6944264"/>
                  <a:pt x="1100869" y="6896354"/>
                </a:cubicBezTo>
                <a:cubicBezTo>
                  <a:pt x="1260889" y="6846065"/>
                  <a:pt x="1414454" y="6821260"/>
                  <a:pt x="1581948" y="6841648"/>
                </a:cubicBezTo>
                <a:cubicBezTo>
                  <a:pt x="1909463" y="6880723"/>
                  <a:pt x="2218291" y="7019016"/>
                  <a:pt x="2553280" y="7002706"/>
                </a:cubicBezTo>
                <a:cubicBezTo>
                  <a:pt x="2892685" y="6986057"/>
                  <a:pt x="3215104" y="6844706"/>
                  <a:pt x="3555868" y="6850483"/>
                </a:cubicBezTo>
                <a:cubicBezTo>
                  <a:pt x="3903088" y="6856258"/>
                  <a:pt x="4229923" y="7001008"/>
                  <a:pt x="4571027" y="7051296"/>
                </a:cubicBezTo>
                <a:cubicBezTo>
                  <a:pt x="4918247" y="7102264"/>
                  <a:pt x="5266146" y="7059791"/>
                  <a:pt x="5607590" y="6988776"/>
                </a:cubicBezTo>
                <a:cubicBezTo>
                  <a:pt x="5948695" y="6917760"/>
                  <a:pt x="6284363" y="6820241"/>
                  <a:pt x="6629205" y="6767575"/>
                </a:cubicBezTo>
                <a:cubicBezTo>
                  <a:pt x="6973706" y="6715247"/>
                  <a:pt x="7325002" y="6722383"/>
                  <a:pt x="7671203" y="6749226"/>
                </a:cubicBezTo>
                <a:cubicBezTo>
                  <a:pt x="8379572" y="6804271"/>
                  <a:pt x="9086582" y="6950380"/>
                  <a:pt x="9799708" y="6898052"/>
                </a:cubicBezTo>
                <a:cubicBezTo>
                  <a:pt x="10152362" y="6872228"/>
                  <a:pt x="10496525" y="6790680"/>
                  <a:pt x="10842386" y="6720344"/>
                </a:cubicBezTo>
                <a:cubicBezTo>
                  <a:pt x="11177374" y="6652387"/>
                  <a:pt x="11521537" y="6595983"/>
                  <a:pt x="11863660" y="6638116"/>
                </a:cubicBezTo>
                <a:cubicBezTo>
                  <a:pt x="12041347" y="6659862"/>
                  <a:pt x="12212578" y="6716947"/>
                  <a:pt x="12392643" y="6724082"/>
                </a:cubicBezTo>
                <a:cubicBezTo>
                  <a:pt x="12435791" y="6725781"/>
                  <a:pt x="12466028" y="6706414"/>
                  <a:pt x="12482676" y="6678551"/>
                </a:cubicBezTo>
                <a:cubicBezTo>
                  <a:pt x="12483015" y="6678211"/>
                  <a:pt x="12483355" y="6677871"/>
                  <a:pt x="12483696" y="6677191"/>
                </a:cubicBezTo>
                <a:cubicBezTo>
                  <a:pt x="12484035" y="6676512"/>
                  <a:pt x="12484715" y="6675832"/>
                  <a:pt x="12485054" y="6675153"/>
                </a:cubicBezTo>
                <a:cubicBezTo>
                  <a:pt x="12496605" y="6658843"/>
                  <a:pt x="12503060" y="6638456"/>
                  <a:pt x="12503060" y="6613312"/>
                </a:cubicBezTo>
                <a:cubicBezTo>
                  <a:pt x="12500343" y="5597691"/>
                  <a:pt x="12451759" y="4072051"/>
                  <a:pt x="12434092" y="3055412"/>
                </a:cubicBezTo>
                <a:close/>
              </a:path>
            </a:pathLst>
          </a:custGeom>
          <a:solidFill>
            <a:srgbClr val="FADACD"/>
          </a:solidFill>
          <a:ln w="3395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2E27EF0-6404-C913-8CF3-7E070196CDF7}"/>
              </a:ext>
            </a:extLst>
          </p:cNvPr>
          <p:cNvSpPr/>
          <p:nvPr/>
        </p:nvSpPr>
        <p:spPr>
          <a:xfrm>
            <a:off x="3665361" y="1929196"/>
            <a:ext cx="714359" cy="1568358"/>
          </a:xfrm>
          <a:custGeom>
            <a:avLst/>
            <a:gdLst>
              <a:gd name="connsiteX0" fmla="*/ 670405 w 714359"/>
              <a:gd name="connsiteY0" fmla="*/ 1239373 h 1568358"/>
              <a:gd name="connsiteX1" fmla="*/ 156030 w 714359"/>
              <a:gd name="connsiteY1" fmla="*/ 1492514 h 1568358"/>
              <a:gd name="connsiteX2" fmla="*/ 94196 w 714359"/>
              <a:gd name="connsiteY2" fmla="*/ 145942 h 1568358"/>
              <a:gd name="connsiteX3" fmla="*/ 651039 w 714359"/>
              <a:gd name="connsiteY3" fmla="*/ 110264 h 1568358"/>
              <a:gd name="connsiteX4" fmla="*/ 688411 w 714359"/>
              <a:gd name="connsiteY4" fmla="*/ 407577 h 1568358"/>
              <a:gd name="connsiteX5" fmla="*/ 545718 w 714359"/>
              <a:gd name="connsiteY5" fmla="*/ 406218 h 1568358"/>
              <a:gd name="connsiteX6" fmla="*/ 543000 w 714359"/>
              <a:gd name="connsiteY6" fmla="*/ 223073 h 1568358"/>
              <a:gd name="connsiteX7" fmla="*/ 520237 w 714359"/>
              <a:gd name="connsiteY7" fmla="*/ 175164 h 1568358"/>
              <a:gd name="connsiteX8" fmla="*/ 498154 w 714359"/>
              <a:gd name="connsiteY8" fmla="*/ 163611 h 1568358"/>
              <a:gd name="connsiteX9" fmla="*/ 503590 w 714359"/>
              <a:gd name="connsiteY9" fmla="*/ 165310 h 1568358"/>
              <a:gd name="connsiteX10" fmla="*/ 452968 w 714359"/>
              <a:gd name="connsiteY10" fmla="*/ 152058 h 1568358"/>
              <a:gd name="connsiteX11" fmla="*/ 311973 w 714359"/>
              <a:gd name="connsiteY11" fmla="*/ 150699 h 1568358"/>
              <a:gd name="connsiteX12" fmla="*/ 266447 w 714359"/>
              <a:gd name="connsiteY12" fmla="*/ 163951 h 1568358"/>
              <a:gd name="connsiteX13" fmla="*/ 267127 w 714359"/>
              <a:gd name="connsiteY13" fmla="*/ 163271 h 1568358"/>
              <a:gd name="connsiteX14" fmla="*/ 249800 w 714359"/>
              <a:gd name="connsiteY14" fmla="*/ 173465 h 1568358"/>
              <a:gd name="connsiteX15" fmla="*/ 234172 w 714359"/>
              <a:gd name="connsiteY15" fmla="*/ 188755 h 1568358"/>
              <a:gd name="connsiteX16" fmla="*/ 234172 w 714359"/>
              <a:gd name="connsiteY16" fmla="*/ 188755 h 1568358"/>
              <a:gd name="connsiteX17" fmla="*/ 234172 w 714359"/>
              <a:gd name="connsiteY17" fmla="*/ 188755 h 1568358"/>
              <a:gd name="connsiteX18" fmla="*/ 213787 w 714359"/>
              <a:gd name="connsiteY18" fmla="*/ 225112 h 1568358"/>
              <a:gd name="connsiteX19" fmla="*/ 236210 w 714359"/>
              <a:gd name="connsiteY19" fmla="*/ 1369512 h 1568358"/>
              <a:gd name="connsiteX20" fmla="*/ 269505 w 714359"/>
              <a:gd name="connsiteY20" fmla="*/ 1401791 h 1568358"/>
              <a:gd name="connsiteX21" fmla="*/ 268146 w 714359"/>
              <a:gd name="connsiteY21" fmla="*/ 1400772 h 1568358"/>
              <a:gd name="connsiteX22" fmla="*/ 270524 w 714359"/>
              <a:gd name="connsiteY22" fmla="*/ 1402471 h 1568358"/>
              <a:gd name="connsiteX23" fmla="*/ 270524 w 714359"/>
              <a:gd name="connsiteY23" fmla="*/ 1402471 h 1568358"/>
              <a:gd name="connsiteX24" fmla="*/ 270864 w 714359"/>
              <a:gd name="connsiteY24" fmla="*/ 1402471 h 1568358"/>
              <a:gd name="connsiteX25" fmla="*/ 345608 w 714359"/>
              <a:gd name="connsiteY25" fmla="*/ 1425916 h 1568358"/>
              <a:gd name="connsiteX26" fmla="*/ 343909 w 714359"/>
              <a:gd name="connsiteY26" fmla="*/ 1425916 h 1568358"/>
              <a:gd name="connsiteX27" fmla="*/ 412198 w 714359"/>
              <a:gd name="connsiteY27" fmla="*/ 1397374 h 1568358"/>
              <a:gd name="connsiteX28" fmla="*/ 412198 w 714359"/>
              <a:gd name="connsiteY28" fmla="*/ 1397374 h 1568358"/>
              <a:gd name="connsiteX29" fmla="*/ 457724 w 714359"/>
              <a:gd name="connsiteY29" fmla="*/ 1350484 h 1568358"/>
              <a:gd name="connsiteX30" fmla="*/ 457724 w 714359"/>
              <a:gd name="connsiteY30" fmla="*/ 1350484 h 1568358"/>
              <a:gd name="connsiteX31" fmla="*/ 458064 w 714359"/>
              <a:gd name="connsiteY31" fmla="*/ 1350144 h 1568358"/>
              <a:gd name="connsiteX32" fmla="*/ 562366 w 714359"/>
              <a:gd name="connsiteY32" fmla="*/ 1077636 h 1568358"/>
              <a:gd name="connsiteX33" fmla="*/ 562366 w 714359"/>
              <a:gd name="connsiteY33" fmla="*/ 1076276 h 1568358"/>
              <a:gd name="connsiteX34" fmla="*/ 562366 w 714359"/>
              <a:gd name="connsiteY34" fmla="*/ 1076276 h 1568358"/>
              <a:gd name="connsiteX35" fmla="*/ 562705 w 714359"/>
              <a:gd name="connsiteY35" fmla="*/ 893811 h 1568358"/>
              <a:gd name="connsiteX36" fmla="*/ 562705 w 714359"/>
              <a:gd name="connsiteY36" fmla="*/ 894491 h 1568358"/>
              <a:gd name="connsiteX37" fmla="*/ 612988 w 714359"/>
              <a:gd name="connsiteY37" fmla="*/ 808865 h 1568358"/>
              <a:gd name="connsiteX38" fmla="*/ 670405 w 714359"/>
              <a:gd name="connsiteY38" fmla="*/ 1239373 h 156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14359" h="1568358">
                <a:moveTo>
                  <a:pt x="670405" y="1239373"/>
                </a:moveTo>
                <a:cubicBezTo>
                  <a:pt x="619443" y="1462273"/>
                  <a:pt x="362935" y="1690949"/>
                  <a:pt x="156030" y="1492514"/>
                </a:cubicBezTo>
                <a:cubicBezTo>
                  <a:pt x="-71259" y="1244810"/>
                  <a:pt x="-12144" y="452769"/>
                  <a:pt x="94196" y="145942"/>
                </a:cubicBezTo>
                <a:cubicBezTo>
                  <a:pt x="185928" y="-40261"/>
                  <a:pt x="530090" y="-43999"/>
                  <a:pt x="651039" y="110264"/>
                </a:cubicBezTo>
                <a:cubicBezTo>
                  <a:pt x="705738" y="198609"/>
                  <a:pt x="683315" y="308699"/>
                  <a:pt x="688411" y="407577"/>
                </a:cubicBezTo>
                <a:cubicBezTo>
                  <a:pt x="640847" y="407237"/>
                  <a:pt x="593282" y="406558"/>
                  <a:pt x="545718" y="406218"/>
                </a:cubicBezTo>
                <a:cubicBezTo>
                  <a:pt x="544699" y="346076"/>
                  <a:pt x="547757" y="281177"/>
                  <a:pt x="543000" y="223073"/>
                </a:cubicBezTo>
                <a:cubicBezTo>
                  <a:pt x="540282" y="205065"/>
                  <a:pt x="534167" y="187396"/>
                  <a:pt x="520237" y="175164"/>
                </a:cubicBezTo>
                <a:cubicBezTo>
                  <a:pt x="513102" y="171086"/>
                  <a:pt x="506308" y="166329"/>
                  <a:pt x="498154" y="163611"/>
                </a:cubicBezTo>
                <a:cubicBezTo>
                  <a:pt x="499173" y="163951"/>
                  <a:pt x="501211" y="164630"/>
                  <a:pt x="503590" y="165310"/>
                </a:cubicBezTo>
                <a:cubicBezTo>
                  <a:pt x="487282" y="159194"/>
                  <a:pt x="469955" y="155116"/>
                  <a:pt x="452968" y="152058"/>
                </a:cubicBezTo>
                <a:cubicBezTo>
                  <a:pt x="406083" y="147981"/>
                  <a:pt x="358858" y="146282"/>
                  <a:pt x="311973" y="150699"/>
                </a:cubicBezTo>
                <a:cubicBezTo>
                  <a:pt x="296685" y="154776"/>
                  <a:pt x="280717" y="156135"/>
                  <a:pt x="266447" y="163951"/>
                </a:cubicBezTo>
                <a:cubicBezTo>
                  <a:pt x="266447" y="163611"/>
                  <a:pt x="266787" y="163611"/>
                  <a:pt x="267127" y="163271"/>
                </a:cubicBezTo>
                <a:cubicBezTo>
                  <a:pt x="261351" y="165649"/>
                  <a:pt x="255575" y="170067"/>
                  <a:pt x="249800" y="173465"/>
                </a:cubicBezTo>
                <a:cubicBezTo>
                  <a:pt x="244024" y="177882"/>
                  <a:pt x="239268" y="183658"/>
                  <a:pt x="234172" y="188755"/>
                </a:cubicBezTo>
                <a:lnTo>
                  <a:pt x="234172" y="188755"/>
                </a:lnTo>
                <a:cubicBezTo>
                  <a:pt x="234172" y="188755"/>
                  <a:pt x="234172" y="188755"/>
                  <a:pt x="234172" y="188755"/>
                </a:cubicBezTo>
                <a:cubicBezTo>
                  <a:pt x="226018" y="200987"/>
                  <a:pt x="219902" y="211181"/>
                  <a:pt x="213787" y="225112"/>
                </a:cubicBezTo>
                <a:cubicBezTo>
                  <a:pt x="137684" y="509173"/>
                  <a:pt x="96235" y="1109575"/>
                  <a:pt x="236210" y="1369512"/>
                </a:cubicBezTo>
                <a:cubicBezTo>
                  <a:pt x="246402" y="1381744"/>
                  <a:pt x="256255" y="1391938"/>
                  <a:pt x="269505" y="1401791"/>
                </a:cubicBezTo>
                <a:cubicBezTo>
                  <a:pt x="269165" y="1401791"/>
                  <a:pt x="268825" y="1401452"/>
                  <a:pt x="268146" y="1400772"/>
                </a:cubicBezTo>
                <a:cubicBezTo>
                  <a:pt x="269165" y="1401452"/>
                  <a:pt x="270184" y="1402131"/>
                  <a:pt x="270524" y="1402471"/>
                </a:cubicBezTo>
                <a:lnTo>
                  <a:pt x="270524" y="1402471"/>
                </a:lnTo>
                <a:cubicBezTo>
                  <a:pt x="270524" y="1402471"/>
                  <a:pt x="270864" y="1402471"/>
                  <a:pt x="270864" y="1402471"/>
                </a:cubicBezTo>
                <a:cubicBezTo>
                  <a:pt x="292268" y="1417761"/>
                  <a:pt x="318768" y="1428294"/>
                  <a:pt x="345608" y="1425916"/>
                </a:cubicBezTo>
                <a:lnTo>
                  <a:pt x="343909" y="1425916"/>
                </a:lnTo>
                <a:cubicBezTo>
                  <a:pt x="368711" y="1424897"/>
                  <a:pt x="392153" y="1411645"/>
                  <a:pt x="412198" y="1397374"/>
                </a:cubicBezTo>
                <a:cubicBezTo>
                  <a:pt x="412198" y="1397374"/>
                  <a:pt x="412198" y="1397374"/>
                  <a:pt x="412198" y="1397374"/>
                </a:cubicBezTo>
                <a:cubicBezTo>
                  <a:pt x="428846" y="1383103"/>
                  <a:pt x="443794" y="1367473"/>
                  <a:pt x="457724" y="1350484"/>
                </a:cubicBezTo>
                <a:lnTo>
                  <a:pt x="457724" y="1350484"/>
                </a:lnTo>
                <a:cubicBezTo>
                  <a:pt x="457724" y="1350484"/>
                  <a:pt x="457724" y="1350144"/>
                  <a:pt x="458064" y="1350144"/>
                </a:cubicBezTo>
                <a:cubicBezTo>
                  <a:pt x="515481" y="1269954"/>
                  <a:pt x="546737" y="1174474"/>
                  <a:pt x="562366" y="1077636"/>
                </a:cubicBezTo>
                <a:cubicBezTo>
                  <a:pt x="562366" y="1077295"/>
                  <a:pt x="562366" y="1076616"/>
                  <a:pt x="562366" y="1076276"/>
                </a:cubicBezTo>
                <a:cubicBezTo>
                  <a:pt x="562366" y="1076276"/>
                  <a:pt x="562366" y="1076276"/>
                  <a:pt x="562366" y="1076276"/>
                </a:cubicBezTo>
                <a:cubicBezTo>
                  <a:pt x="569840" y="1014775"/>
                  <a:pt x="570180" y="955312"/>
                  <a:pt x="562705" y="893811"/>
                </a:cubicBezTo>
                <a:cubicBezTo>
                  <a:pt x="562705" y="893811"/>
                  <a:pt x="562705" y="894151"/>
                  <a:pt x="562705" y="894491"/>
                </a:cubicBezTo>
                <a:cubicBezTo>
                  <a:pt x="557949" y="855755"/>
                  <a:pt x="572898" y="821777"/>
                  <a:pt x="612988" y="808865"/>
                </a:cubicBezTo>
                <a:cubicBezTo>
                  <a:pt x="779463" y="784060"/>
                  <a:pt x="696905" y="1147971"/>
                  <a:pt x="670405" y="1239373"/>
                </a:cubicBezTo>
                <a:close/>
              </a:path>
            </a:pathLst>
          </a:custGeom>
          <a:solidFill>
            <a:srgbClr val="79A546"/>
          </a:solidFill>
          <a:ln w="33959" cap="flat">
            <a:noFill/>
            <a:prstDash val="solid"/>
            <a:miter/>
          </a:ln>
        </p:spPr>
        <p:txBody>
          <a:bodyPr rtlCol="0" anchor="ctr"/>
          <a:lstStyle/>
          <a:p>
            <a:endParaRPr lang="en-US"/>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2163">
            <a:off x="-1340846" y="-155032"/>
            <a:ext cx="7315200" cy="2367465"/>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42347" y="6355800"/>
            <a:ext cx="5195807"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383189" y="4100961"/>
            <a:ext cx="3904811" cy="10075954"/>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911692">
            <a:off x="14899375" y="47345"/>
            <a:ext cx="4216762" cy="1962711"/>
          </a:xfrm>
          <a:prstGeom prst="rect">
            <a:avLst/>
          </a:prstGeom>
        </p:spPr>
      </p:pic>
      <p:grpSp>
        <p:nvGrpSpPr>
          <p:cNvPr id="5" name="Group 4">
            <a:extLst>
              <a:ext uri="{FF2B5EF4-FFF2-40B4-BE49-F238E27FC236}">
                <a16:creationId xmlns:a16="http://schemas.microsoft.com/office/drawing/2014/main" id="{38067566-864D-03F9-B1FC-93EADCA3649E}"/>
              </a:ext>
            </a:extLst>
          </p:cNvPr>
          <p:cNvGrpSpPr/>
          <p:nvPr/>
        </p:nvGrpSpPr>
        <p:grpSpPr>
          <a:xfrm>
            <a:off x="6632459" y="532325"/>
            <a:ext cx="5023082" cy="1554494"/>
            <a:chOff x="7321318" y="541006"/>
            <a:chExt cx="5023082" cy="1554494"/>
          </a:xfrm>
        </p:grpSpPr>
        <p:sp>
          <p:nvSpPr>
            <p:cNvPr id="7" name="Freeform 7"/>
            <p:cNvSpPr/>
            <p:nvPr/>
          </p:nvSpPr>
          <p:spPr>
            <a:xfrm>
              <a:off x="7321318" y="541006"/>
              <a:ext cx="5023082" cy="1554494"/>
            </a:xfrm>
            <a:custGeom>
              <a:avLst/>
              <a:gdLst/>
              <a:ahLst/>
              <a:cxnLst/>
              <a:rect l="l" t="t" r="r" b="b"/>
              <a:pathLst>
                <a:path w="812800" h="256892">
                  <a:moveTo>
                    <a:pt x="127941" y="0"/>
                  </a:moveTo>
                  <a:lnTo>
                    <a:pt x="684859" y="0"/>
                  </a:lnTo>
                  <a:cubicBezTo>
                    <a:pt x="718791" y="0"/>
                    <a:pt x="751333" y="13479"/>
                    <a:pt x="775327" y="37473"/>
                  </a:cubicBezTo>
                  <a:cubicBezTo>
                    <a:pt x="799321" y="61467"/>
                    <a:pt x="812800" y="94009"/>
                    <a:pt x="812800" y="127941"/>
                  </a:cubicBezTo>
                  <a:lnTo>
                    <a:pt x="812800" y="128951"/>
                  </a:lnTo>
                  <a:cubicBezTo>
                    <a:pt x="812800" y="162883"/>
                    <a:pt x="799321" y="195425"/>
                    <a:pt x="775327" y="219419"/>
                  </a:cubicBezTo>
                  <a:cubicBezTo>
                    <a:pt x="751333" y="243413"/>
                    <a:pt x="718791" y="256892"/>
                    <a:pt x="684859" y="256892"/>
                  </a:cubicBezTo>
                  <a:lnTo>
                    <a:pt x="127941" y="256892"/>
                  </a:lnTo>
                  <a:cubicBezTo>
                    <a:pt x="94009" y="256892"/>
                    <a:pt x="61467" y="243413"/>
                    <a:pt x="37473" y="219419"/>
                  </a:cubicBezTo>
                  <a:cubicBezTo>
                    <a:pt x="13479" y="195425"/>
                    <a:pt x="0" y="162883"/>
                    <a:pt x="0" y="128951"/>
                  </a:cubicBezTo>
                  <a:lnTo>
                    <a:pt x="0" y="127941"/>
                  </a:lnTo>
                  <a:cubicBezTo>
                    <a:pt x="0" y="94009"/>
                    <a:pt x="13479" y="61467"/>
                    <a:pt x="37473" y="37473"/>
                  </a:cubicBezTo>
                  <a:cubicBezTo>
                    <a:pt x="61467" y="13479"/>
                    <a:pt x="94009" y="0"/>
                    <a:pt x="127941" y="0"/>
                  </a:cubicBezTo>
                  <a:close/>
                </a:path>
              </a:pathLst>
            </a:custGeom>
            <a:solidFill>
              <a:srgbClr val="CEDDE6"/>
            </a:solidFill>
          </p:spPr>
          <p:txBody>
            <a:bodyPr/>
            <a:lstStyle/>
            <a:p>
              <a:endParaRPr lang="en-US" dirty="0"/>
            </a:p>
          </p:txBody>
        </p:sp>
        <p:sp>
          <p:nvSpPr>
            <p:cNvPr id="4" name="TextBox 3">
              <a:extLst>
                <a:ext uri="{FF2B5EF4-FFF2-40B4-BE49-F238E27FC236}">
                  <a16:creationId xmlns:a16="http://schemas.microsoft.com/office/drawing/2014/main" id="{69334F99-B87D-8518-7AE2-589D864599F8}"/>
                </a:ext>
              </a:extLst>
            </p:cNvPr>
            <p:cNvSpPr txBox="1"/>
            <p:nvPr/>
          </p:nvSpPr>
          <p:spPr>
            <a:xfrm>
              <a:off x="7696200" y="950821"/>
              <a:ext cx="4267200"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HỘP GHI NHỚ</a:t>
              </a:r>
            </a:p>
          </p:txBody>
        </p:sp>
      </p:grpSp>
      <p:sp>
        <p:nvSpPr>
          <p:cNvPr id="143" name="TextBox 142">
            <a:extLst>
              <a:ext uri="{FF2B5EF4-FFF2-40B4-BE49-F238E27FC236}">
                <a16:creationId xmlns:a16="http://schemas.microsoft.com/office/drawing/2014/main" id="{9D640238-2357-B0EC-7D6B-A50120062C49}"/>
              </a:ext>
            </a:extLst>
          </p:cNvPr>
          <p:cNvSpPr txBox="1"/>
          <p:nvPr/>
        </p:nvSpPr>
        <p:spPr>
          <a:xfrm>
            <a:off x="4505980" y="3350617"/>
            <a:ext cx="9276040" cy="459491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 </a:t>
            </a:r>
            <a:r>
              <a:rPr lang="en-US" sz="4000" dirty="0" err="1">
                <a:latin typeface="Arial" panose="020B0604020202020204" pitchFamily="34" charset="0"/>
                <a:cs typeface="Arial" panose="020B0604020202020204" pitchFamily="34" charset="0"/>
              </a:rPr>
              <a:t>cá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đình</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 </a:t>
            </a:r>
            <a:r>
              <a:rPr lang="en-US" sz="4000" dirty="0" err="1">
                <a:latin typeface="Arial" panose="020B0604020202020204" pitchFamily="34" charset="0"/>
                <a:cs typeface="Arial" panose="020B0604020202020204" pitchFamily="34" charset="0"/>
              </a:rPr>
              <a:t>cá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66419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3">
                                            <p:txEl>
                                              <p:pRg st="0" end="0"/>
                                            </p:txEl>
                                          </p:spTgt>
                                        </p:tgtEl>
                                        <p:attrNameLst>
                                          <p:attrName>style.visibility</p:attrName>
                                        </p:attrNameLst>
                                      </p:cBhvr>
                                      <p:to>
                                        <p:strVal val="visible"/>
                                      </p:to>
                                    </p:set>
                                    <p:animEffect transition="in" filter="randombar(horizontal)">
                                      <p:cBhvr>
                                        <p:cTn id="12" dur="500"/>
                                        <p:tgtEl>
                                          <p:spTgt spid="14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3">
                                            <p:txEl>
                                              <p:pRg st="1" end="1"/>
                                            </p:txEl>
                                          </p:spTgt>
                                        </p:tgtEl>
                                        <p:attrNameLst>
                                          <p:attrName>style.visibility</p:attrName>
                                        </p:attrNameLst>
                                      </p:cBhvr>
                                      <p:to>
                                        <p:strVal val="visible"/>
                                      </p:to>
                                    </p:set>
                                    <p:animEffect transition="in" filter="randombar(horizontal)">
                                      <p:cBhvr>
                                        <p:cTn id="17" dur="500"/>
                                        <p:tgtEl>
                                          <p:spTgt spid="1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2288" y="889479"/>
            <a:ext cx="16723424" cy="8508042"/>
          </a:xfrm>
          <a:prstGeom prst="rect">
            <a:avLst/>
          </a:prstGeom>
        </p:spPr>
      </p:pic>
      <p:pic>
        <p:nvPicPr>
          <p:cNvPr id="3" name="Picture 3"/>
          <p:cNvPicPr>
            <a:picLocks noChangeAspect="1"/>
          </p:cNvPicPr>
          <p:nvPr/>
        </p:nvPicPr>
        <p:blipFill>
          <a:blip r:embed="rId4"/>
          <a:srcRect l="852" r="852"/>
          <a:stretch>
            <a:fillRect/>
          </a:stretch>
        </p:blipFill>
        <p:spPr>
          <a:xfrm>
            <a:off x="-1674208" y="-997148"/>
            <a:ext cx="5455235" cy="707557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554826" y="5897198"/>
            <a:ext cx="4770892" cy="4850259"/>
          </a:xfrm>
          <a:prstGeom prst="rect">
            <a:avLst/>
          </a:prstGeom>
        </p:spPr>
      </p:pic>
      <p:sp>
        <p:nvSpPr>
          <p:cNvPr id="15" name="Freeform: Shape 14">
            <a:extLst>
              <a:ext uri="{FF2B5EF4-FFF2-40B4-BE49-F238E27FC236}">
                <a16:creationId xmlns:a16="http://schemas.microsoft.com/office/drawing/2014/main" id="{749D22B7-D22B-3DFD-B859-3B9C362CF794}"/>
              </a:ext>
            </a:extLst>
          </p:cNvPr>
          <p:cNvSpPr/>
          <p:nvPr/>
        </p:nvSpPr>
        <p:spPr>
          <a:xfrm>
            <a:off x="2441219" y="1562676"/>
            <a:ext cx="14385804" cy="8138872"/>
          </a:xfrm>
          <a:custGeom>
            <a:avLst/>
            <a:gdLst>
              <a:gd name="connsiteX0" fmla="*/ 14306451 w 14385804"/>
              <a:gd name="connsiteY0" fmla="*/ 3515504 h 8138872"/>
              <a:gd name="connsiteX1" fmla="*/ 14290033 w 14385804"/>
              <a:gd name="connsiteY1" fmla="*/ 1479426 h 8138872"/>
              <a:gd name="connsiteX2" fmla="*/ 14287297 w 14385804"/>
              <a:gd name="connsiteY2" fmla="*/ 137678 h 8138872"/>
              <a:gd name="connsiteX3" fmla="*/ 14160253 w 14385804"/>
              <a:gd name="connsiteY3" fmla="*/ 10619 h 8138872"/>
              <a:gd name="connsiteX4" fmla="*/ 8669991 w 14385804"/>
              <a:gd name="connsiteY4" fmla="*/ 63 h 8138872"/>
              <a:gd name="connsiteX5" fmla="*/ 3212566 w 14385804"/>
              <a:gd name="connsiteY5" fmla="*/ 2409 h 8138872"/>
              <a:gd name="connsiteX6" fmla="*/ 136925 w 14385804"/>
              <a:gd name="connsiteY6" fmla="*/ 3973 h 8138872"/>
              <a:gd name="connsiteX7" fmla="*/ 9881 w 14385804"/>
              <a:gd name="connsiteY7" fmla="*/ 131032 h 8138872"/>
              <a:gd name="connsiteX8" fmla="*/ 13399 w 14385804"/>
              <a:gd name="connsiteY8" fmla="*/ 2795761 h 8138872"/>
              <a:gd name="connsiteX9" fmla="*/ 29035 w 14385804"/>
              <a:gd name="connsiteY9" fmla="*/ 4221563 h 8138872"/>
              <a:gd name="connsiteX10" fmla="*/ 96271 w 14385804"/>
              <a:gd name="connsiteY10" fmla="*/ 7393357 h 8138872"/>
              <a:gd name="connsiteX11" fmla="*/ 100961 w 14385804"/>
              <a:gd name="connsiteY11" fmla="*/ 7716283 h 8138872"/>
              <a:gd name="connsiteX12" fmla="*/ 151388 w 14385804"/>
              <a:gd name="connsiteY12" fmla="*/ 7860544 h 8138872"/>
              <a:gd name="connsiteX13" fmla="*/ 258887 w 14385804"/>
              <a:gd name="connsiteY13" fmla="*/ 7938734 h 8138872"/>
              <a:gd name="connsiteX14" fmla="*/ 731100 w 14385804"/>
              <a:gd name="connsiteY14" fmla="*/ 8055629 h 8138872"/>
              <a:gd name="connsiteX15" fmla="*/ 1266641 w 14385804"/>
              <a:gd name="connsiteY15" fmla="*/ 7934825 h 8138872"/>
              <a:gd name="connsiteX16" fmla="*/ 1820162 w 14385804"/>
              <a:gd name="connsiteY16" fmla="*/ 7871882 h 8138872"/>
              <a:gd name="connsiteX17" fmla="*/ 2937760 w 14385804"/>
              <a:gd name="connsiteY17" fmla="*/ 8057192 h 8138872"/>
              <a:gd name="connsiteX18" fmla="*/ 4091320 w 14385804"/>
              <a:gd name="connsiteY18" fmla="*/ 7882047 h 8138872"/>
              <a:gd name="connsiteX19" fmla="*/ 5259345 w 14385804"/>
              <a:gd name="connsiteY19" fmla="*/ 8113099 h 8138872"/>
              <a:gd name="connsiteX20" fmla="*/ 6451996 w 14385804"/>
              <a:gd name="connsiteY20" fmla="*/ 8041164 h 8138872"/>
              <a:gd name="connsiteX21" fmla="*/ 7627448 w 14385804"/>
              <a:gd name="connsiteY21" fmla="*/ 7786654 h 8138872"/>
              <a:gd name="connsiteX22" fmla="*/ 8826353 w 14385804"/>
              <a:gd name="connsiteY22" fmla="*/ 7765543 h 8138872"/>
              <a:gd name="connsiteX23" fmla="*/ 11275374 w 14385804"/>
              <a:gd name="connsiteY23" fmla="*/ 7936780 h 8138872"/>
              <a:gd name="connsiteX24" fmla="*/ 12475062 w 14385804"/>
              <a:gd name="connsiteY24" fmla="*/ 7732311 h 8138872"/>
              <a:gd name="connsiteX25" fmla="*/ 13650122 w 14385804"/>
              <a:gd name="connsiteY25" fmla="*/ 7637702 h 8138872"/>
              <a:gd name="connsiteX26" fmla="*/ 14258760 w 14385804"/>
              <a:gd name="connsiteY26" fmla="*/ 7736612 h 8138872"/>
              <a:gd name="connsiteX27" fmla="*/ 14362351 w 14385804"/>
              <a:gd name="connsiteY27" fmla="*/ 7684225 h 8138872"/>
              <a:gd name="connsiteX28" fmla="*/ 14363524 w 14385804"/>
              <a:gd name="connsiteY28" fmla="*/ 7682661 h 8138872"/>
              <a:gd name="connsiteX29" fmla="*/ 14365087 w 14385804"/>
              <a:gd name="connsiteY29" fmla="*/ 7680315 h 8138872"/>
              <a:gd name="connsiteX30" fmla="*/ 14385805 w 14385804"/>
              <a:gd name="connsiteY30" fmla="*/ 7609162 h 8138872"/>
              <a:gd name="connsiteX31" fmla="*/ 14306451 w 14385804"/>
              <a:gd name="connsiteY31" fmla="*/ 3515504 h 813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385804" h="8138872">
                <a:moveTo>
                  <a:pt x="14306451" y="3515504"/>
                </a:moveTo>
                <a:cubicBezTo>
                  <a:pt x="14294333" y="2836811"/>
                  <a:pt x="14293943" y="2157728"/>
                  <a:pt x="14290033" y="1479426"/>
                </a:cubicBezTo>
                <a:cubicBezTo>
                  <a:pt x="14287297" y="1032176"/>
                  <a:pt x="14285343" y="584927"/>
                  <a:pt x="14287297" y="137678"/>
                </a:cubicBezTo>
                <a:cubicBezTo>
                  <a:pt x="14287688" y="68871"/>
                  <a:pt x="14228661" y="10619"/>
                  <a:pt x="14160253" y="10619"/>
                </a:cubicBezTo>
                <a:cubicBezTo>
                  <a:pt x="12330035" y="845"/>
                  <a:pt x="10499817" y="-328"/>
                  <a:pt x="8669991" y="63"/>
                </a:cubicBezTo>
                <a:cubicBezTo>
                  <a:pt x="6850719" y="454"/>
                  <a:pt x="5031838" y="1627"/>
                  <a:pt x="3212566" y="2409"/>
                </a:cubicBezTo>
                <a:cubicBezTo>
                  <a:pt x="2187222" y="2800"/>
                  <a:pt x="1161878" y="3191"/>
                  <a:pt x="136925" y="3973"/>
                </a:cubicBezTo>
                <a:cubicBezTo>
                  <a:pt x="66953" y="3973"/>
                  <a:pt x="11444" y="62225"/>
                  <a:pt x="9881" y="131032"/>
                </a:cubicBezTo>
                <a:cubicBezTo>
                  <a:pt x="-10837" y="1018494"/>
                  <a:pt x="6362" y="1907909"/>
                  <a:pt x="13399" y="2795761"/>
                </a:cubicBezTo>
                <a:cubicBezTo>
                  <a:pt x="16917" y="3271159"/>
                  <a:pt x="18481" y="3746557"/>
                  <a:pt x="29035" y="4221563"/>
                </a:cubicBezTo>
                <a:cubicBezTo>
                  <a:pt x="47799" y="5083612"/>
                  <a:pt x="82198" y="6531307"/>
                  <a:pt x="96271" y="7393357"/>
                </a:cubicBezTo>
                <a:cubicBezTo>
                  <a:pt x="98225" y="7500868"/>
                  <a:pt x="99789" y="7608772"/>
                  <a:pt x="100961" y="7716283"/>
                </a:cubicBezTo>
                <a:cubicBezTo>
                  <a:pt x="101352" y="7774926"/>
                  <a:pt x="106434" y="7817930"/>
                  <a:pt x="151388" y="7860544"/>
                </a:cubicBezTo>
                <a:cubicBezTo>
                  <a:pt x="183442" y="7890648"/>
                  <a:pt x="220970" y="7916841"/>
                  <a:pt x="258887" y="7938734"/>
                </a:cubicBezTo>
                <a:cubicBezTo>
                  <a:pt x="399222" y="8018880"/>
                  <a:pt x="569657" y="8055629"/>
                  <a:pt x="731100" y="8055629"/>
                </a:cubicBezTo>
                <a:cubicBezTo>
                  <a:pt x="916389" y="8055238"/>
                  <a:pt x="1092297" y="7989950"/>
                  <a:pt x="1266641" y="7934825"/>
                </a:cubicBezTo>
                <a:cubicBezTo>
                  <a:pt x="1450757" y="7876964"/>
                  <a:pt x="1627446" y="7848424"/>
                  <a:pt x="1820162" y="7871882"/>
                </a:cubicBezTo>
                <a:cubicBezTo>
                  <a:pt x="2196995" y="7916841"/>
                  <a:pt x="2552327" y="8075958"/>
                  <a:pt x="2937760" y="8057192"/>
                </a:cubicBezTo>
                <a:cubicBezTo>
                  <a:pt x="3328274" y="8038036"/>
                  <a:pt x="3699243" y="7875400"/>
                  <a:pt x="4091320" y="7882047"/>
                </a:cubicBezTo>
                <a:cubicBezTo>
                  <a:pt x="4490826" y="7888692"/>
                  <a:pt x="4866876" y="8055238"/>
                  <a:pt x="5259345" y="8113099"/>
                </a:cubicBezTo>
                <a:cubicBezTo>
                  <a:pt x="5658850" y="8171742"/>
                  <a:pt x="6059136" y="8122873"/>
                  <a:pt x="6451996" y="8041164"/>
                </a:cubicBezTo>
                <a:cubicBezTo>
                  <a:pt x="6844465" y="7959454"/>
                  <a:pt x="7230679" y="7847251"/>
                  <a:pt x="7627448" y="7786654"/>
                </a:cubicBezTo>
                <a:cubicBezTo>
                  <a:pt x="8023825" y="7726447"/>
                  <a:pt x="8428020" y="7734657"/>
                  <a:pt x="8826353" y="7765543"/>
                </a:cubicBezTo>
                <a:cubicBezTo>
                  <a:pt x="9641390" y="7828877"/>
                  <a:pt x="10454863" y="7996987"/>
                  <a:pt x="11275374" y="7936780"/>
                </a:cubicBezTo>
                <a:cubicBezTo>
                  <a:pt x="11681132" y="7907067"/>
                  <a:pt x="12077119" y="7813239"/>
                  <a:pt x="12475062" y="7732311"/>
                </a:cubicBezTo>
                <a:cubicBezTo>
                  <a:pt x="12860493" y="7654121"/>
                  <a:pt x="13256480" y="7589224"/>
                  <a:pt x="13650122" y="7637702"/>
                </a:cubicBezTo>
                <a:cubicBezTo>
                  <a:pt x="13854565" y="7662722"/>
                  <a:pt x="14051581" y="7728403"/>
                  <a:pt x="14258760" y="7736612"/>
                </a:cubicBezTo>
                <a:cubicBezTo>
                  <a:pt x="14308406" y="7738567"/>
                  <a:pt x="14343196" y="7716283"/>
                  <a:pt x="14362351" y="7684225"/>
                </a:cubicBezTo>
                <a:cubicBezTo>
                  <a:pt x="14362741" y="7683834"/>
                  <a:pt x="14363133" y="7683442"/>
                  <a:pt x="14363524" y="7682661"/>
                </a:cubicBezTo>
                <a:cubicBezTo>
                  <a:pt x="14363914" y="7681879"/>
                  <a:pt x="14364696" y="7681097"/>
                  <a:pt x="14365087" y="7680315"/>
                </a:cubicBezTo>
                <a:cubicBezTo>
                  <a:pt x="14378377" y="7661549"/>
                  <a:pt x="14385805" y="7638093"/>
                  <a:pt x="14385805" y="7609162"/>
                </a:cubicBezTo>
                <a:cubicBezTo>
                  <a:pt x="14382678" y="6440607"/>
                  <a:pt x="14326779" y="4685232"/>
                  <a:pt x="14306451" y="3515504"/>
                </a:cubicBezTo>
                <a:close/>
              </a:path>
            </a:pathLst>
          </a:custGeom>
          <a:solidFill>
            <a:srgbClr val="FADACD"/>
          </a:solidFill>
          <a:ln w="39084" cap="flat">
            <a:noFill/>
            <a:prstDash val="solid"/>
            <a:miter/>
          </a:ln>
        </p:spPr>
        <p:txBody>
          <a:bodyPr rtlCol="0" anchor="ctr"/>
          <a:lstStyle/>
          <a:p>
            <a:endParaRPr lang="en-US"/>
          </a:p>
        </p:txBody>
      </p:sp>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4961" t="23607"/>
          <a:stretch>
            <a:fillRect/>
          </a:stretch>
        </p:blipFill>
        <p:spPr>
          <a:xfrm rot="-8100000">
            <a:off x="8159757" y="241154"/>
            <a:ext cx="1968483" cy="1923845"/>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4961" t="23607"/>
          <a:stretch>
            <a:fillRect/>
          </a:stretch>
        </p:blipFill>
        <p:spPr>
          <a:xfrm rot="-8100000" flipH="1" flipV="1">
            <a:off x="7518671" y="8375112"/>
            <a:ext cx="2092263" cy="2044818"/>
          </a:xfrm>
          <a:prstGeom prst="rect">
            <a:avLst/>
          </a:prstGeom>
        </p:spPr>
      </p:pic>
      <p:pic>
        <p:nvPicPr>
          <p:cNvPr id="8" name="Picture 8"/>
          <p:cNvPicPr>
            <a:picLocks noChangeAspect="1"/>
          </p:cNvPicPr>
          <p:nvPr/>
        </p:nvPicPr>
        <p:blipFill>
          <a:blip r:embed="rId9"/>
          <a:srcRect/>
          <a:stretch>
            <a:fillRect/>
          </a:stretch>
        </p:blipFill>
        <p:spPr>
          <a:xfrm rot="-1623821">
            <a:off x="14722393" y="7157369"/>
            <a:ext cx="3756896" cy="3777094"/>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1242" flipH="1">
            <a:off x="14797879" y="-2470234"/>
            <a:ext cx="4058288" cy="5594131"/>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92080" y="4294064"/>
            <a:ext cx="4030428" cy="5845340"/>
          </a:xfrm>
          <a:prstGeom prst="rect">
            <a:avLst/>
          </a:prstGeom>
        </p:spPr>
      </p:pic>
      <p:sp>
        <p:nvSpPr>
          <p:cNvPr id="13" name="TextBox 12">
            <a:extLst>
              <a:ext uri="{FF2B5EF4-FFF2-40B4-BE49-F238E27FC236}">
                <a16:creationId xmlns:a16="http://schemas.microsoft.com/office/drawing/2014/main" id="{5A863218-DDAD-F97F-7949-D701D486528E}"/>
              </a:ext>
            </a:extLst>
          </p:cNvPr>
          <p:cNvSpPr txBox="1"/>
          <p:nvPr/>
        </p:nvSpPr>
        <p:spPr>
          <a:xfrm>
            <a:off x="3151741" y="1701937"/>
            <a:ext cx="12964759" cy="2431371"/>
          </a:xfrm>
          <a:prstGeom prst="rect">
            <a:avLst/>
          </a:prstGeom>
          <a:noFill/>
        </p:spPr>
        <p:txBody>
          <a:bodyPr wrap="square" rtlCol="0">
            <a:spAutoFit/>
          </a:bodyPr>
          <a:lstStyle/>
          <a:p>
            <a:pPr algn="ctr">
              <a:lnSpc>
                <a:spcPct val="150000"/>
              </a:lnSpc>
            </a:pPr>
            <a:r>
              <a:rPr lang="en-US" sz="5400" b="1" dirty="0">
                <a:solidFill>
                  <a:schemeClr val="accent6">
                    <a:lumMod val="50000"/>
                  </a:schemeClr>
                </a:solidFill>
                <a:latin typeface="Arial" panose="020B0604020202020204" pitchFamily="34" charset="0"/>
                <a:cs typeface="Arial" panose="020B0604020202020204" pitchFamily="34" charset="0"/>
              </a:rPr>
              <a:t>CHỦ ĐỀ D. ĐẠO ĐỨC, PHÁP LUẬT VÀ VĂN HOÁ TRONG MÔI TRƯỜNG SỐ</a:t>
            </a:r>
          </a:p>
        </p:txBody>
      </p:sp>
      <p:sp>
        <p:nvSpPr>
          <p:cNvPr id="144" name="TextBox 143">
            <a:extLst>
              <a:ext uri="{FF2B5EF4-FFF2-40B4-BE49-F238E27FC236}">
                <a16:creationId xmlns:a16="http://schemas.microsoft.com/office/drawing/2014/main" id="{1B5EC37F-3B2F-F057-B0E6-C1B6ACF200C8}"/>
              </a:ext>
            </a:extLst>
          </p:cNvPr>
          <p:cNvSpPr txBox="1"/>
          <p:nvPr/>
        </p:nvSpPr>
        <p:spPr>
          <a:xfrm>
            <a:off x="3835784" y="4367957"/>
            <a:ext cx="11596671" cy="4474558"/>
          </a:xfrm>
          <a:prstGeom prst="rect">
            <a:avLst/>
          </a:prstGeom>
          <a:noFill/>
        </p:spPr>
        <p:txBody>
          <a:bodyPr wrap="square" rtlCol="0">
            <a:spAutoFit/>
          </a:bodyPr>
          <a:lstStyle/>
          <a:p>
            <a:pPr algn="ctr">
              <a:lnSpc>
                <a:spcPct val="150000"/>
              </a:lnSpc>
            </a:pPr>
            <a:r>
              <a:rPr lang="en-US" sz="6600" b="1" dirty="0">
                <a:solidFill>
                  <a:schemeClr val="tx1">
                    <a:lumMod val="85000"/>
                    <a:lumOff val="15000"/>
                  </a:schemeClr>
                </a:solidFill>
                <a:latin typeface="Arial" panose="020B0604020202020204" pitchFamily="34" charset="0"/>
                <a:cs typeface="Arial" panose="020B0604020202020204" pitchFamily="34" charset="0"/>
              </a:rPr>
              <a:t>BÀI 9. LƯU TRỮ, TRAO ĐỔI, BẢO VỆ THÔNG TIN CỦA EM VÀ GIA ĐÌNH</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4">
                                            <p:txEl>
                                              <p:pRg st="0" end="0"/>
                                            </p:txEl>
                                          </p:spTgt>
                                        </p:tgtEl>
                                        <p:attrNameLst>
                                          <p:attrName>style.visibility</p:attrName>
                                        </p:attrNameLst>
                                      </p:cBhvr>
                                      <p:to>
                                        <p:strVal val="visible"/>
                                      </p:to>
                                    </p:set>
                                    <p:anim calcmode="lin" valueType="num">
                                      <p:cBhvr>
                                        <p:cTn id="12" dur="500" fill="hold"/>
                                        <p:tgtEl>
                                          <p:spTgt spid="14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4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2288" y="889479"/>
            <a:ext cx="16723424" cy="8508042"/>
          </a:xfrm>
          <a:prstGeom prst="rect">
            <a:avLst/>
          </a:prstGeom>
        </p:spPr>
      </p:pic>
      <p:grpSp>
        <p:nvGrpSpPr>
          <p:cNvPr id="3" name="Group 3"/>
          <p:cNvGrpSpPr/>
          <p:nvPr/>
        </p:nvGrpSpPr>
        <p:grpSpPr>
          <a:xfrm>
            <a:off x="2220662" y="2126031"/>
            <a:ext cx="13846673" cy="6412067"/>
            <a:chOff x="0" y="0"/>
            <a:chExt cx="2024700" cy="1177771"/>
          </a:xfrm>
        </p:grpSpPr>
        <p:sp>
          <p:nvSpPr>
            <p:cNvPr id="4" name="Freeform 4"/>
            <p:cNvSpPr/>
            <p:nvPr/>
          </p:nvSpPr>
          <p:spPr>
            <a:xfrm>
              <a:off x="0" y="0"/>
              <a:ext cx="2024700" cy="1177771"/>
            </a:xfrm>
            <a:custGeom>
              <a:avLst/>
              <a:gdLst/>
              <a:ahLst/>
              <a:cxnLst/>
              <a:rect l="l" t="t" r="r" b="b"/>
              <a:pathLst>
                <a:path w="2024700" h="1177771">
                  <a:moveTo>
                    <a:pt x="51361" y="0"/>
                  </a:moveTo>
                  <a:lnTo>
                    <a:pt x="1973339" y="0"/>
                  </a:lnTo>
                  <a:cubicBezTo>
                    <a:pt x="2001705" y="0"/>
                    <a:pt x="2024700" y="22995"/>
                    <a:pt x="2024700" y="51361"/>
                  </a:cubicBezTo>
                  <a:lnTo>
                    <a:pt x="2024700" y="1126410"/>
                  </a:lnTo>
                  <a:cubicBezTo>
                    <a:pt x="2024700" y="1140031"/>
                    <a:pt x="2019289" y="1153095"/>
                    <a:pt x="2009657" y="1162727"/>
                  </a:cubicBezTo>
                  <a:cubicBezTo>
                    <a:pt x="2000025" y="1172359"/>
                    <a:pt x="1986961" y="1177771"/>
                    <a:pt x="1973339" y="1177771"/>
                  </a:cubicBezTo>
                  <a:lnTo>
                    <a:pt x="51361" y="1177771"/>
                  </a:lnTo>
                  <a:cubicBezTo>
                    <a:pt x="37739" y="1177771"/>
                    <a:pt x="24675" y="1172359"/>
                    <a:pt x="15043" y="1162727"/>
                  </a:cubicBezTo>
                  <a:cubicBezTo>
                    <a:pt x="5411" y="1153095"/>
                    <a:pt x="0" y="1140031"/>
                    <a:pt x="0" y="1126410"/>
                  </a:cubicBezTo>
                  <a:lnTo>
                    <a:pt x="0" y="51361"/>
                  </a:lnTo>
                  <a:cubicBezTo>
                    <a:pt x="0" y="37739"/>
                    <a:pt x="5411" y="24675"/>
                    <a:pt x="15043" y="15043"/>
                  </a:cubicBezTo>
                  <a:cubicBezTo>
                    <a:pt x="24675" y="5411"/>
                    <a:pt x="37739" y="0"/>
                    <a:pt x="51361" y="0"/>
                  </a:cubicBezTo>
                  <a:close/>
                </a:path>
              </a:pathLst>
            </a:custGeom>
            <a:solidFill>
              <a:srgbClr val="CEDDE6"/>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4961" t="23607"/>
          <a:stretch>
            <a:fillRect/>
          </a:stretch>
        </p:blipFill>
        <p:spPr>
          <a:xfrm rot="16200000">
            <a:off x="15289572" y="1164108"/>
            <a:ext cx="1968483" cy="1923845"/>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4961" t="23607"/>
          <a:stretch>
            <a:fillRect/>
          </a:stretch>
        </p:blipFill>
        <p:spPr>
          <a:xfrm rot="16200000" flipH="1" flipV="1">
            <a:off x="1104661" y="7577528"/>
            <a:ext cx="2092263" cy="2044818"/>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306546" flipH="1" flipV="1">
            <a:off x="-809982" y="8306400"/>
            <a:ext cx="5817165" cy="1903800"/>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7135" flipH="1">
            <a:off x="12464915" y="5888887"/>
            <a:ext cx="6337719" cy="4736004"/>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69006" flipH="1">
            <a:off x="-1011957" y="-305101"/>
            <a:ext cx="4757791" cy="2854675"/>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830866" y="352959"/>
            <a:ext cx="4080510" cy="4114800"/>
          </a:xfrm>
          <a:prstGeom prst="rect">
            <a:avLst/>
          </a:prstGeom>
        </p:spPr>
      </p:pic>
      <p:pic>
        <p:nvPicPr>
          <p:cNvPr id="16"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97135" flipH="1">
            <a:off x="13186252" y="6604148"/>
            <a:ext cx="6337719" cy="4736004"/>
          </a:xfrm>
          <a:prstGeom prst="rect">
            <a:avLst/>
          </a:prstGeom>
        </p:spPr>
      </p:pic>
      <p:sp>
        <p:nvSpPr>
          <p:cNvPr id="6" name="TextBox 5">
            <a:extLst>
              <a:ext uri="{FF2B5EF4-FFF2-40B4-BE49-F238E27FC236}">
                <a16:creationId xmlns:a16="http://schemas.microsoft.com/office/drawing/2014/main" id="{D6EBE794-A9B7-071A-5F75-5074316D715B}"/>
              </a:ext>
            </a:extLst>
          </p:cNvPr>
          <p:cNvSpPr txBox="1"/>
          <p:nvPr/>
        </p:nvSpPr>
        <p:spPr>
          <a:xfrm>
            <a:off x="6596962" y="352959"/>
            <a:ext cx="5094075" cy="1107996"/>
          </a:xfrm>
          <a:prstGeom prst="rect">
            <a:avLst/>
          </a:prstGeom>
          <a:noFill/>
        </p:spPr>
        <p:txBody>
          <a:bodyPr wrap="square" rtlCol="0">
            <a:spAutoFit/>
          </a:bodyPr>
          <a:lstStyle/>
          <a:p>
            <a:pPr algn="ctr"/>
            <a:r>
              <a:rPr lang="en-US" sz="6600" b="1" dirty="0">
                <a:solidFill>
                  <a:schemeClr val="accent6">
                    <a:lumMod val="75000"/>
                  </a:schemeClr>
                </a:solidFill>
                <a:latin typeface="Arial" panose="020B0604020202020204" pitchFamily="34" charset="0"/>
                <a:cs typeface="Arial" panose="020B0604020202020204" pitchFamily="34" charset="0"/>
              </a:rPr>
              <a:t>LUYỆN TẬP</a:t>
            </a:r>
          </a:p>
        </p:txBody>
      </p:sp>
      <p:sp>
        <p:nvSpPr>
          <p:cNvPr id="21" name="TextBox 20">
            <a:extLst>
              <a:ext uri="{FF2B5EF4-FFF2-40B4-BE49-F238E27FC236}">
                <a16:creationId xmlns:a16="http://schemas.microsoft.com/office/drawing/2014/main" id="{7C61F062-B34B-F77B-5BF1-E9358AAFBBA4}"/>
              </a:ext>
            </a:extLst>
          </p:cNvPr>
          <p:cNvSpPr txBox="1"/>
          <p:nvPr/>
        </p:nvSpPr>
        <p:spPr>
          <a:xfrm>
            <a:off x="3579767" y="2314475"/>
            <a:ext cx="11844552" cy="1824923"/>
          </a:xfrm>
          <a:prstGeom prst="rect">
            <a:avLst/>
          </a:prstGeom>
          <a:noFill/>
        </p:spPr>
        <p:txBody>
          <a:bodyPr wrap="square">
            <a:spAutoFit/>
          </a:bodyPr>
          <a:lstStyle/>
          <a:p>
            <a:pPr algn="just">
              <a:lnSpc>
                <a:spcPct val="150000"/>
              </a:lnSpc>
            </a:pPr>
            <a:r>
              <a:rPr lang="en-US" sz="4000" dirty="0" err="1">
                <a:effectLst/>
                <a:latin typeface="Arial" panose="020B0604020202020204" pitchFamily="34" charset="0"/>
                <a:ea typeface="Calibri" panose="020F0502020204030204" pitchFamily="34" charset="0"/>
                <a:cs typeface="Arial" panose="020B0604020202020204" pitchFamily="34" charset="0"/>
              </a:rPr>
              <a:t>Nêu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ví</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dụ</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về</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những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thông</a:t>
            </a:r>
            <a:r>
              <a:rPr lang="en-US" sz="4000" dirty="0">
                <a:effectLst/>
                <a:latin typeface="Arial" panose="020B0604020202020204" pitchFamily="34" charset="0"/>
                <a:ea typeface="Calibri" panose="020F0502020204030204" pitchFamily="34" charset="0"/>
                <a:cs typeface="Arial" panose="020B0604020202020204" pitchFamily="34" charset="0"/>
              </a:rPr>
              <a:t> tin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em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em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thể</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lưu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trữ</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trao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đổi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máy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tính</a:t>
            </a:r>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90374091-8B92-4F2E-7303-F093A81FFC28}"/>
              </a:ext>
            </a:extLst>
          </p:cNvPr>
          <p:cNvSpPr txBox="1"/>
          <p:nvPr/>
        </p:nvSpPr>
        <p:spPr>
          <a:xfrm>
            <a:off x="3605311" y="4305776"/>
            <a:ext cx="11844551" cy="1824923"/>
          </a:xfrm>
          <a:prstGeom prst="rect">
            <a:avLst/>
          </a:prstGeom>
          <a:noFill/>
        </p:spPr>
        <p:txBody>
          <a:bodyPr wrap="square">
            <a:spAutoFit/>
          </a:bodyPr>
          <a:lstStyle/>
          <a:p>
            <a:pPr algn="just">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Theo </a:t>
            </a:r>
            <a:r>
              <a:rPr lang="en-US" sz="4000" dirty="0" err="1">
                <a:effectLst/>
                <a:latin typeface="Arial" panose="020B0604020202020204" pitchFamily="34" charset="0"/>
                <a:ea typeface="Calibri" panose="020F0502020204030204" pitchFamily="34" charset="0"/>
                <a:cs typeface="Arial" panose="020B0604020202020204" pitchFamily="34" charset="0"/>
              </a:rPr>
              <a:t>em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bảo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thông</a:t>
            </a:r>
            <a:r>
              <a:rPr lang="en-US" sz="4000" dirty="0">
                <a:effectLst/>
                <a:latin typeface="Arial" panose="020B0604020202020204" pitchFamily="34" charset="0"/>
                <a:ea typeface="Calibri" panose="020F0502020204030204" pitchFamily="34" charset="0"/>
                <a:cs typeface="Arial" panose="020B0604020202020204" pitchFamily="34" charset="0"/>
              </a:rPr>
              <a:t> tin </a:t>
            </a:r>
            <a:r>
              <a:rPr lang="en-US" sz="4000" dirty="0" err="1">
                <a:effectLst/>
                <a:latin typeface="Arial" panose="020B0604020202020204" pitchFamily="34" charset="0"/>
                <a:ea typeface="Calibri" panose="020F0502020204030204" pitchFamily="34" charset="0"/>
                <a:cs typeface="Arial" panose="020B0604020202020204" pitchFamily="34" charset="0"/>
              </a:rPr>
              <a:t>cá</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nhân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đình</a:t>
            </a:r>
            <a:r>
              <a:rPr lang="en-US" sz="4000" dirty="0">
                <a:effectLst/>
                <a:latin typeface="Arial" panose="020B0604020202020204" pitchFamily="34" charset="0"/>
                <a:ea typeface="Calibri" panose="020F0502020204030204" pitchFamily="34" charset="0"/>
                <a:cs typeface="Arial" panose="020B0604020202020204" pitchFamily="34" charset="0"/>
              </a:rPr>
              <a:t> hay </a:t>
            </a:r>
            <a:r>
              <a:rPr lang="en-US" sz="4000" dirty="0" err="1">
                <a:effectLst/>
                <a:latin typeface="Arial" panose="020B0604020202020204" pitchFamily="34" charset="0"/>
                <a:ea typeface="Calibri" panose="020F0502020204030204" pitchFamily="34" charset="0"/>
                <a:cs typeface="Arial" panose="020B0604020202020204" pitchFamily="34" charset="0"/>
              </a:rPr>
              <a:t>không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Tại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sao</a:t>
            </a:r>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B4566EF0-8AF8-6361-C268-EA57835A8716}"/>
              </a:ext>
            </a:extLst>
          </p:cNvPr>
          <p:cNvSpPr txBox="1"/>
          <p:nvPr/>
        </p:nvSpPr>
        <p:spPr>
          <a:xfrm>
            <a:off x="3646720" y="6454789"/>
            <a:ext cx="12092079" cy="1824923"/>
          </a:xfrm>
          <a:prstGeom prst="rect">
            <a:avLst/>
          </a:prstGeom>
          <a:noFill/>
        </p:spPr>
        <p:txBody>
          <a:bodyPr wrap="square">
            <a:spAutoFit/>
          </a:bodyPr>
          <a:lstStyle/>
          <a:p>
            <a:pPr algn="just">
              <a:lnSpc>
                <a:spcPct val="150000"/>
              </a:lnSpc>
            </a:pPr>
            <a:r>
              <a:rPr lang="en-US" sz="4000" dirty="0" err="1">
                <a:effectLst/>
                <a:latin typeface="Arial" panose="020B0604020202020204" pitchFamily="34" charset="0"/>
                <a:ea typeface="Calibri" panose="020F0502020204030204" pitchFamily="34" charset="0"/>
                <a:cs typeface="Arial" panose="020B0604020202020204" pitchFamily="34" charset="0"/>
              </a:rPr>
              <a:t>Nêu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một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hợp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kẻ</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xấu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thể</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lợi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dụng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thông</a:t>
            </a:r>
            <a:r>
              <a:rPr lang="en-US" sz="4000" dirty="0">
                <a:effectLst/>
                <a:latin typeface="Arial" panose="020B0604020202020204" pitchFamily="34" charset="0"/>
                <a:ea typeface="Calibri" panose="020F0502020204030204" pitchFamily="34" charset="0"/>
                <a:cs typeface="Arial" panose="020B0604020202020204" pitchFamily="34" charset="0"/>
              </a:rPr>
              <a:t> tin </a:t>
            </a:r>
            <a:r>
              <a:rPr lang="en-US" sz="4000" dirty="0" err="1">
                <a:effectLst/>
                <a:latin typeface="Arial" panose="020B0604020202020204" pitchFamily="34" charset="0"/>
                <a:ea typeface="Calibri" panose="020F0502020204030204" pitchFamily="34" charset="0"/>
                <a:cs typeface="Arial" panose="020B0604020202020204" pitchFamily="34" charset="0"/>
              </a:rPr>
              <a:t>cá</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nhân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để</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gây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hại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em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em</a:t>
            </a:r>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33" name="Picture 6">
            <a:extLst>
              <a:ext uri="{FF2B5EF4-FFF2-40B4-BE49-F238E27FC236}">
                <a16:creationId xmlns:a16="http://schemas.microsoft.com/office/drawing/2014/main" id="{1BBD6C01-0341-18E5-396E-E06EE1E12E0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347017" y="2710735"/>
            <a:ext cx="1179467" cy="1179467"/>
          </a:xfrm>
          <a:prstGeom prst="rect">
            <a:avLst/>
          </a:prstGeom>
        </p:spPr>
      </p:pic>
      <p:pic>
        <p:nvPicPr>
          <p:cNvPr id="34" name="Picture 4">
            <a:extLst>
              <a:ext uri="{FF2B5EF4-FFF2-40B4-BE49-F238E27FC236}">
                <a16:creationId xmlns:a16="http://schemas.microsoft.com/office/drawing/2014/main" id="{0DE5A3D5-3547-426B-0028-D0E0ADC8BE8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351168" y="4650663"/>
            <a:ext cx="1179467" cy="1179467"/>
          </a:xfrm>
          <a:prstGeom prst="rect">
            <a:avLst/>
          </a:prstGeom>
        </p:spPr>
      </p:pic>
      <p:pic>
        <p:nvPicPr>
          <p:cNvPr id="35" name="Picture 7">
            <a:extLst>
              <a:ext uri="{FF2B5EF4-FFF2-40B4-BE49-F238E27FC236}">
                <a16:creationId xmlns:a16="http://schemas.microsoft.com/office/drawing/2014/main" id="{9D0C47E1-7981-A948-62BA-C2543F1FCB9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317364" y="6814372"/>
            <a:ext cx="1216038" cy="1216038"/>
          </a:xfrm>
          <a:prstGeom prst="rect">
            <a:avLst/>
          </a:prstGeom>
        </p:spPr>
      </p:pic>
    </p:spTree>
    <p:extLst>
      <p:ext uri="{BB962C8B-B14F-4D97-AF65-F5344CB8AC3E}">
        <p14:creationId xmlns:p14="http://schemas.microsoft.com/office/powerpoint/2010/main" val="52264739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randombar(horizont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anim calcmode="lin" valueType="num">
                                      <p:cBhvr>
                                        <p:cTn id="29" dur="500" fill="hold"/>
                                        <p:tgtEl>
                                          <p:spTgt spid="35"/>
                                        </p:tgtEl>
                                        <p:attrNameLst>
                                          <p:attrName>ppt_x</p:attrName>
                                        </p:attrNameLst>
                                      </p:cBhvr>
                                      <p:tavLst>
                                        <p:tav tm="0">
                                          <p:val>
                                            <p:strVal val="#ppt_x"/>
                                          </p:val>
                                        </p:tav>
                                        <p:tav tm="100000">
                                          <p:val>
                                            <p:strVal val="#ppt_x"/>
                                          </p:val>
                                        </p:tav>
                                      </p:tavLst>
                                    </p:anim>
                                    <p:anim calcmode="lin" valueType="num">
                                      <p:cBhvr>
                                        <p:cTn id="30" dur="500" fill="hold"/>
                                        <p:tgtEl>
                                          <p:spTgt spid="3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anim calcmode="lin" valueType="num">
                                      <p:cBhvr>
                                        <p:cTn id="34" dur="500" fill="hold"/>
                                        <p:tgtEl>
                                          <p:spTgt spid="32"/>
                                        </p:tgtEl>
                                        <p:attrNameLst>
                                          <p:attrName>ppt_x</p:attrName>
                                        </p:attrNameLst>
                                      </p:cBhvr>
                                      <p:tavLst>
                                        <p:tav tm="0">
                                          <p:val>
                                            <p:strVal val="#ppt_x"/>
                                          </p:val>
                                        </p:tav>
                                        <p:tav tm="100000">
                                          <p:val>
                                            <p:strVal val="#ppt_x"/>
                                          </p:val>
                                        </p:tav>
                                      </p:tavLst>
                                    </p:anim>
                                    <p:anim calcmode="lin" valueType="num">
                                      <p:cBhvr>
                                        <p:cTn id="35"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2288" y="750258"/>
            <a:ext cx="16723424" cy="8508042"/>
          </a:xfrm>
          <a:prstGeom prst="rect">
            <a:avLst/>
          </a:prstGeom>
        </p:spPr>
      </p:pic>
      <p:sp>
        <p:nvSpPr>
          <p:cNvPr id="6" name="Freeform: Shape 5">
            <a:extLst>
              <a:ext uri="{FF2B5EF4-FFF2-40B4-BE49-F238E27FC236}">
                <a16:creationId xmlns:a16="http://schemas.microsoft.com/office/drawing/2014/main" id="{D35BD8A5-F5E4-AF84-4521-5BCA90E47429}"/>
              </a:ext>
            </a:extLst>
          </p:cNvPr>
          <p:cNvSpPr/>
          <p:nvPr/>
        </p:nvSpPr>
        <p:spPr>
          <a:xfrm>
            <a:off x="2614356" y="1839277"/>
            <a:ext cx="13059286" cy="7388384"/>
          </a:xfrm>
          <a:custGeom>
            <a:avLst/>
            <a:gdLst>
              <a:gd name="connsiteX0" fmla="*/ 12987250 w 13059286"/>
              <a:gd name="connsiteY0" fmla="*/ 3191338 h 7388384"/>
              <a:gd name="connsiteX1" fmla="*/ 12972347 w 13059286"/>
              <a:gd name="connsiteY1" fmla="*/ 1343007 h 7388384"/>
              <a:gd name="connsiteX2" fmla="*/ 12969862 w 13059286"/>
              <a:gd name="connsiteY2" fmla="*/ 124983 h 7388384"/>
              <a:gd name="connsiteX3" fmla="*/ 12854533 w 13059286"/>
              <a:gd name="connsiteY3" fmla="*/ 9640 h 7388384"/>
              <a:gd name="connsiteX4" fmla="*/ 7870529 w 13059286"/>
              <a:gd name="connsiteY4" fmla="*/ 58 h 7388384"/>
              <a:gd name="connsiteX5" fmla="*/ 2916335 w 13059286"/>
              <a:gd name="connsiteY5" fmla="*/ 2187 h 7388384"/>
              <a:gd name="connsiteX6" fmla="*/ 124299 w 13059286"/>
              <a:gd name="connsiteY6" fmla="*/ 3606 h 7388384"/>
              <a:gd name="connsiteX7" fmla="*/ 8970 w 13059286"/>
              <a:gd name="connsiteY7" fmla="*/ 118950 h 7388384"/>
              <a:gd name="connsiteX8" fmla="*/ 12163 w 13059286"/>
              <a:gd name="connsiteY8" fmla="*/ 2537963 h 7388384"/>
              <a:gd name="connsiteX9" fmla="*/ 26358 w 13059286"/>
              <a:gd name="connsiteY9" fmla="*/ 3832292 h 7388384"/>
              <a:gd name="connsiteX10" fmla="*/ 87394 w 13059286"/>
              <a:gd name="connsiteY10" fmla="*/ 6711614 h 7388384"/>
              <a:gd name="connsiteX11" fmla="*/ 91652 w 13059286"/>
              <a:gd name="connsiteY11" fmla="*/ 7004763 h 7388384"/>
              <a:gd name="connsiteX12" fmla="*/ 137429 w 13059286"/>
              <a:gd name="connsiteY12" fmla="*/ 7135721 h 7388384"/>
              <a:gd name="connsiteX13" fmla="*/ 235015 w 13059286"/>
              <a:gd name="connsiteY13" fmla="*/ 7206701 h 7388384"/>
              <a:gd name="connsiteX14" fmla="*/ 663686 w 13059286"/>
              <a:gd name="connsiteY14" fmla="*/ 7312818 h 7388384"/>
              <a:gd name="connsiteX15" fmla="*/ 1149843 w 13059286"/>
              <a:gd name="connsiteY15" fmla="*/ 7203153 h 7388384"/>
              <a:gd name="connsiteX16" fmla="*/ 1652325 w 13059286"/>
              <a:gd name="connsiteY16" fmla="*/ 7146013 h 7388384"/>
              <a:gd name="connsiteX17" fmla="*/ 2666868 w 13059286"/>
              <a:gd name="connsiteY17" fmla="*/ 7314237 h 7388384"/>
              <a:gd name="connsiteX18" fmla="*/ 3714059 w 13059286"/>
              <a:gd name="connsiteY18" fmla="*/ 7155241 h 7388384"/>
              <a:gd name="connsiteX19" fmla="*/ 4774380 w 13059286"/>
              <a:gd name="connsiteY19" fmla="*/ 7364989 h 7388384"/>
              <a:gd name="connsiteX20" fmla="*/ 5857056 w 13059286"/>
              <a:gd name="connsiteY20" fmla="*/ 7299687 h 7388384"/>
              <a:gd name="connsiteX21" fmla="*/ 6924119 w 13059286"/>
              <a:gd name="connsiteY21" fmla="*/ 7068645 h 7388384"/>
              <a:gd name="connsiteX22" fmla="*/ 8012473 w 13059286"/>
              <a:gd name="connsiteY22" fmla="*/ 7049480 h 7388384"/>
              <a:gd name="connsiteX23" fmla="*/ 10235669 w 13059286"/>
              <a:gd name="connsiteY23" fmla="*/ 7204927 h 7388384"/>
              <a:gd name="connsiteX24" fmla="*/ 11324734 w 13059286"/>
              <a:gd name="connsiteY24" fmla="*/ 7019313 h 7388384"/>
              <a:gd name="connsiteX25" fmla="*/ 12391442 w 13059286"/>
              <a:gd name="connsiteY25" fmla="*/ 6933427 h 7388384"/>
              <a:gd name="connsiteX26" fmla="*/ 12943957 w 13059286"/>
              <a:gd name="connsiteY26" fmla="*/ 7023218 h 7388384"/>
              <a:gd name="connsiteX27" fmla="*/ 13037996 w 13059286"/>
              <a:gd name="connsiteY27" fmla="*/ 6975661 h 7388384"/>
              <a:gd name="connsiteX28" fmla="*/ 13039060 w 13059286"/>
              <a:gd name="connsiteY28" fmla="*/ 6974241 h 7388384"/>
              <a:gd name="connsiteX29" fmla="*/ 13040479 w 13059286"/>
              <a:gd name="connsiteY29" fmla="*/ 6972112 h 7388384"/>
              <a:gd name="connsiteX30" fmla="*/ 13059287 w 13059286"/>
              <a:gd name="connsiteY30" fmla="*/ 6907519 h 7388384"/>
              <a:gd name="connsiteX31" fmla="*/ 12987250 w 13059286"/>
              <a:gd name="connsiteY31" fmla="*/ 3191338 h 738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059286" h="7388384">
                <a:moveTo>
                  <a:pt x="12987250" y="3191338"/>
                </a:moveTo>
                <a:cubicBezTo>
                  <a:pt x="12976250" y="2575228"/>
                  <a:pt x="12975895" y="1958763"/>
                  <a:pt x="12972347" y="1343007"/>
                </a:cubicBezTo>
                <a:cubicBezTo>
                  <a:pt x="12969862" y="936999"/>
                  <a:pt x="12968088" y="530991"/>
                  <a:pt x="12969862" y="124983"/>
                </a:cubicBezTo>
                <a:cubicBezTo>
                  <a:pt x="12970218" y="62520"/>
                  <a:pt x="12916633" y="9640"/>
                  <a:pt x="12854533" y="9640"/>
                </a:cubicBezTo>
                <a:cubicBezTo>
                  <a:pt x="11193080" y="767"/>
                  <a:pt x="9531627" y="-298"/>
                  <a:pt x="7870529" y="58"/>
                </a:cubicBezTo>
                <a:cubicBezTo>
                  <a:pt x="6219013" y="412"/>
                  <a:pt x="4567851" y="1477"/>
                  <a:pt x="2916335" y="2187"/>
                </a:cubicBezTo>
                <a:cubicBezTo>
                  <a:pt x="1985538" y="2542"/>
                  <a:pt x="1054741" y="2897"/>
                  <a:pt x="124299" y="3606"/>
                </a:cubicBezTo>
                <a:cubicBezTo>
                  <a:pt x="60779" y="3606"/>
                  <a:pt x="10389" y="56487"/>
                  <a:pt x="8970" y="118950"/>
                </a:cubicBezTo>
                <a:cubicBezTo>
                  <a:pt x="-9838" y="924578"/>
                  <a:pt x="5776" y="1731981"/>
                  <a:pt x="12163" y="2537963"/>
                </a:cubicBezTo>
                <a:cubicBezTo>
                  <a:pt x="15357" y="2969524"/>
                  <a:pt x="16777" y="3401086"/>
                  <a:pt x="26358" y="3832292"/>
                </a:cubicBezTo>
                <a:cubicBezTo>
                  <a:pt x="43391" y="4614851"/>
                  <a:pt x="74619" y="5929054"/>
                  <a:pt x="87394" y="6711614"/>
                </a:cubicBezTo>
                <a:cubicBezTo>
                  <a:pt x="89168" y="6809212"/>
                  <a:pt x="90587" y="6907165"/>
                  <a:pt x="91652" y="7004763"/>
                </a:cubicBezTo>
                <a:cubicBezTo>
                  <a:pt x="92007" y="7057998"/>
                  <a:pt x="96620" y="7097037"/>
                  <a:pt x="137429" y="7135721"/>
                </a:cubicBezTo>
                <a:cubicBezTo>
                  <a:pt x="166527" y="7163049"/>
                  <a:pt x="200594" y="7186827"/>
                  <a:pt x="235015" y="7206701"/>
                </a:cubicBezTo>
                <a:cubicBezTo>
                  <a:pt x="362410" y="7279457"/>
                  <a:pt x="517129" y="7312818"/>
                  <a:pt x="663686" y="7312818"/>
                </a:cubicBezTo>
                <a:cubicBezTo>
                  <a:pt x="831889" y="7312463"/>
                  <a:pt x="991576" y="7253195"/>
                  <a:pt x="1149843" y="7203153"/>
                </a:cubicBezTo>
                <a:cubicBezTo>
                  <a:pt x="1316982" y="7150627"/>
                  <a:pt x="1477379" y="7124719"/>
                  <a:pt x="1652325" y="7146013"/>
                </a:cubicBezTo>
                <a:cubicBezTo>
                  <a:pt x="1994409" y="7186827"/>
                  <a:pt x="2316977" y="7331272"/>
                  <a:pt x="2666868" y="7314237"/>
                </a:cubicBezTo>
                <a:cubicBezTo>
                  <a:pt x="3021373" y="7296847"/>
                  <a:pt x="3358135" y="7149207"/>
                  <a:pt x="3714059" y="7155241"/>
                </a:cubicBezTo>
                <a:cubicBezTo>
                  <a:pt x="4076725" y="7161274"/>
                  <a:pt x="4418100" y="7312463"/>
                  <a:pt x="4774380" y="7364989"/>
                </a:cubicBezTo>
                <a:cubicBezTo>
                  <a:pt x="5137046" y="7418224"/>
                  <a:pt x="5500422" y="7373861"/>
                  <a:pt x="5857056" y="7299687"/>
                </a:cubicBezTo>
                <a:cubicBezTo>
                  <a:pt x="6213336" y="7225511"/>
                  <a:pt x="6563937" y="7123654"/>
                  <a:pt x="6924119" y="7068645"/>
                </a:cubicBezTo>
                <a:cubicBezTo>
                  <a:pt x="7283946" y="7013990"/>
                  <a:pt x="7650871" y="7021442"/>
                  <a:pt x="8012473" y="7049480"/>
                </a:cubicBezTo>
                <a:cubicBezTo>
                  <a:pt x="8752356" y="7106974"/>
                  <a:pt x="9490818" y="7259583"/>
                  <a:pt x="10235669" y="7204927"/>
                </a:cubicBezTo>
                <a:cubicBezTo>
                  <a:pt x="10604013" y="7177954"/>
                  <a:pt x="10963486" y="7092778"/>
                  <a:pt x="11324734" y="7019313"/>
                </a:cubicBezTo>
                <a:cubicBezTo>
                  <a:pt x="11674625" y="6948333"/>
                  <a:pt x="12034098" y="6889420"/>
                  <a:pt x="12391442" y="6933427"/>
                </a:cubicBezTo>
                <a:cubicBezTo>
                  <a:pt x="12577032" y="6956141"/>
                  <a:pt x="12755882" y="7015765"/>
                  <a:pt x="12943957" y="7023218"/>
                </a:cubicBezTo>
                <a:cubicBezTo>
                  <a:pt x="12989025" y="7024992"/>
                  <a:pt x="13020607" y="7004763"/>
                  <a:pt x="13037996" y="6975661"/>
                </a:cubicBezTo>
                <a:cubicBezTo>
                  <a:pt x="13038350" y="6975306"/>
                  <a:pt x="13038705" y="6974950"/>
                  <a:pt x="13039060" y="6974241"/>
                </a:cubicBezTo>
                <a:cubicBezTo>
                  <a:pt x="13039414" y="6973532"/>
                  <a:pt x="13040125" y="6972821"/>
                  <a:pt x="13040479" y="6972112"/>
                </a:cubicBezTo>
                <a:cubicBezTo>
                  <a:pt x="13052544" y="6955076"/>
                  <a:pt x="13059287" y="6933783"/>
                  <a:pt x="13059287" y="6907519"/>
                </a:cubicBezTo>
                <a:cubicBezTo>
                  <a:pt x="13056448" y="5846717"/>
                  <a:pt x="13005703" y="4253205"/>
                  <a:pt x="12987250" y="3191338"/>
                </a:cubicBezTo>
                <a:close/>
              </a:path>
            </a:pathLst>
          </a:custGeom>
          <a:solidFill>
            <a:srgbClr val="F7ECD0"/>
          </a:solidFill>
          <a:ln w="35486"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FA600133-983C-19DB-2434-9EB2022B2431}"/>
              </a:ext>
            </a:extLst>
          </p:cNvPr>
          <p:cNvSpPr/>
          <p:nvPr/>
        </p:nvSpPr>
        <p:spPr>
          <a:xfrm>
            <a:off x="2647444" y="1416688"/>
            <a:ext cx="746138" cy="1638130"/>
          </a:xfrm>
          <a:custGeom>
            <a:avLst/>
            <a:gdLst>
              <a:gd name="connsiteX0" fmla="*/ 700229 w 746138"/>
              <a:gd name="connsiteY0" fmla="*/ 1294510 h 1638130"/>
              <a:gd name="connsiteX1" fmla="*/ 162971 w 746138"/>
              <a:gd name="connsiteY1" fmla="*/ 1558912 h 1638130"/>
              <a:gd name="connsiteX2" fmla="*/ 98387 w 746138"/>
              <a:gd name="connsiteY2" fmla="*/ 152435 h 1638130"/>
              <a:gd name="connsiteX3" fmla="*/ 680002 w 746138"/>
              <a:gd name="connsiteY3" fmla="*/ 115170 h 1638130"/>
              <a:gd name="connsiteX4" fmla="*/ 719037 w 746138"/>
              <a:gd name="connsiteY4" fmla="*/ 425709 h 1638130"/>
              <a:gd name="connsiteX5" fmla="*/ 569995 w 746138"/>
              <a:gd name="connsiteY5" fmla="*/ 424289 h 1638130"/>
              <a:gd name="connsiteX6" fmla="*/ 567157 w 746138"/>
              <a:gd name="connsiteY6" fmla="*/ 232997 h 1638130"/>
              <a:gd name="connsiteX7" fmla="*/ 543381 w 746138"/>
              <a:gd name="connsiteY7" fmla="*/ 182956 h 1638130"/>
              <a:gd name="connsiteX8" fmla="*/ 520315 w 746138"/>
              <a:gd name="connsiteY8" fmla="*/ 170889 h 1638130"/>
              <a:gd name="connsiteX9" fmla="*/ 525993 w 746138"/>
              <a:gd name="connsiteY9" fmla="*/ 172664 h 1638130"/>
              <a:gd name="connsiteX10" fmla="*/ 473119 w 746138"/>
              <a:gd name="connsiteY10" fmla="*/ 158823 h 1638130"/>
              <a:gd name="connsiteX11" fmla="*/ 325852 w 746138"/>
              <a:gd name="connsiteY11" fmla="*/ 157403 h 1638130"/>
              <a:gd name="connsiteX12" fmla="*/ 278301 w 746138"/>
              <a:gd name="connsiteY12" fmla="*/ 171244 h 1638130"/>
              <a:gd name="connsiteX13" fmla="*/ 279011 w 746138"/>
              <a:gd name="connsiteY13" fmla="*/ 170534 h 1638130"/>
              <a:gd name="connsiteX14" fmla="*/ 260913 w 746138"/>
              <a:gd name="connsiteY14" fmla="*/ 181182 h 1638130"/>
              <a:gd name="connsiteX15" fmla="*/ 244589 w 746138"/>
              <a:gd name="connsiteY15" fmla="*/ 197152 h 1638130"/>
              <a:gd name="connsiteX16" fmla="*/ 244589 w 746138"/>
              <a:gd name="connsiteY16" fmla="*/ 197152 h 1638130"/>
              <a:gd name="connsiteX17" fmla="*/ 244589 w 746138"/>
              <a:gd name="connsiteY17" fmla="*/ 197152 h 1638130"/>
              <a:gd name="connsiteX18" fmla="*/ 223298 w 746138"/>
              <a:gd name="connsiteY18" fmla="*/ 235126 h 1638130"/>
              <a:gd name="connsiteX19" fmla="*/ 246718 w 746138"/>
              <a:gd name="connsiteY19" fmla="*/ 1430437 h 1638130"/>
              <a:gd name="connsiteX20" fmla="*/ 281495 w 746138"/>
              <a:gd name="connsiteY20" fmla="*/ 1464153 h 1638130"/>
              <a:gd name="connsiteX21" fmla="*/ 280075 w 746138"/>
              <a:gd name="connsiteY21" fmla="*/ 1463088 h 1638130"/>
              <a:gd name="connsiteX22" fmla="*/ 282559 w 746138"/>
              <a:gd name="connsiteY22" fmla="*/ 1464863 h 1638130"/>
              <a:gd name="connsiteX23" fmla="*/ 282559 w 746138"/>
              <a:gd name="connsiteY23" fmla="*/ 1464863 h 1638130"/>
              <a:gd name="connsiteX24" fmla="*/ 282914 w 746138"/>
              <a:gd name="connsiteY24" fmla="*/ 1464863 h 1638130"/>
              <a:gd name="connsiteX25" fmla="*/ 360983 w 746138"/>
              <a:gd name="connsiteY25" fmla="*/ 1489351 h 1638130"/>
              <a:gd name="connsiteX26" fmla="*/ 359209 w 746138"/>
              <a:gd name="connsiteY26" fmla="*/ 1489351 h 1638130"/>
              <a:gd name="connsiteX27" fmla="*/ 430536 w 746138"/>
              <a:gd name="connsiteY27" fmla="*/ 1459539 h 1638130"/>
              <a:gd name="connsiteX28" fmla="*/ 430536 w 746138"/>
              <a:gd name="connsiteY28" fmla="*/ 1459539 h 1638130"/>
              <a:gd name="connsiteX29" fmla="*/ 478087 w 746138"/>
              <a:gd name="connsiteY29" fmla="*/ 1410563 h 1638130"/>
              <a:gd name="connsiteX30" fmla="*/ 478087 w 746138"/>
              <a:gd name="connsiteY30" fmla="*/ 1410563 h 1638130"/>
              <a:gd name="connsiteX31" fmla="*/ 478442 w 746138"/>
              <a:gd name="connsiteY31" fmla="*/ 1410208 h 1638130"/>
              <a:gd name="connsiteX32" fmla="*/ 587384 w 746138"/>
              <a:gd name="connsiteY32" fmla="*/ 1125576 h 1638130"/>
              <a:gd name="connsiteX33" fmla="*/ 587384 w 746138"/>
              <a:gd name="connsiteY33" fmla="*/ 1124157 h 1638130"/>
              <a:gd name="connsiteX34" fmla="*/ 587384 w 746138"/>
              <a:gd name="connsiteY34" fmla="*/ 1124157 h 1638130"/>
              <a:gd name="connsiteX35" fmla="*/ 587738 w 746138"/>
              <a:gd name="connsiteY35" fmla="*/ 933574 h 1638130"/>
              <a:gd name="connsiteX36" fmla="*/ 587738 w 746138"/>
              <a:gd name="connsiteY36" fmla="*/ 934284 h 1638130"/>
              <a:gd name="connsiteX37" fmla="*/ 640258 w 746138"/>
              <a:gd name="connsiteY37" fmla="*/ 844849 h 1638130"/>
              <a:gd name="connsiteX38" fmla="*/ 700229 w 746138"/>
              <a:gd name="connsiteY38" fmla="*/ 1294510 h 16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46138" h="1638130">
                <a:moveTo>
                  <a:pt x="700229" y="1294510"/>
                </a:moveTo>
                <a:cubicBezTo>
                  <a:pt x="647000" y="1527325"/>
                  <a:pt x="379081" y="1766175"/>
                  <a:pt x="162971" y="1558912"/>
                </a:cubicBezTo>
                <a:cubicBezTo>
                  <a:pt x="-74430" y="1300188"/>
                  <a:pt x="-12684" y="472911"/>
                  <a:pt x="98387" y="152435"/>
                </a:cubicBezTo>
                <a:cubicBezTo>
                  <a:pt x="194199" y="-42052"/>
                  <a:pt x="553672" y="-45956"/>
                  <a:pt x="680002" y="115170"/>
                </a:cubicBezTo>
                <a:cubicBezTo>
                  <a:pt x="737134" y="207444"/>
                  <a:pt x="713714" y="322433"/>
                  <a:pt x="719037" y="425709"/>
                </a:cubicBezTo>
                <a:cubicBezTo>
                  <a:pt x="669356" y="425354"/>
                  <a:pt x="619676" y="424645"/>
                  <a:pt x="569995" y="424289"/>
                </a:cubicBezTo>
                <a:cubicBezTo>
                  <a:pt x="568931" y="361472"/>
                  <a:pt x="572125" y="293686"/>
                  <a:pt x="567157" y="232997"/>
                </a:cubicBezTo>
                <a:cubicBezTo>
                  <a:pt x="564318" y="214187"/>
                  <a:pt x="557930" y="195733"/>
                  <a:pt x="543381" y="182956"/>
                </a:cubicBezTo>
                <a:cubicBezTo>
                  <a:pt x="535929" y="178697"/>
                  <a:pt x="528832" y="173728"/>
                  <a:pt x="520315" y="170889"/>
                </a:cubicBezTo>
                <a:cubicBezTo>
                  <a:pt x="521380" y="171244"/>
                  <a:pt x="523509" y="171954"/>
                  <a:pt x="525993" y="172664"/>
                </a:cubicBezTo>
                <a:cubicBezTo>
                  <a:pt x="508959" y="166276"/>
                  <a:pt x="490862" y="162017"/>
                  <a:pt x="473119" y="158823"/>
                </a:cubicBezTo>
                <a:cubicBezTo>
                  <a:pt x="424148" y="154564"/>
                  <a:pt x="374823" y="152789"/>
                  <a:pt x="325852" y="157403"/>
                </a:cubicBezTo>
                <a:cubicBezTo>
                  <a:pt x="309883" y="161662"/>
                  <a:pt x="293205" y="163081"/>
                  <a:pt x="278301" y="171244"/>
                </a:cubicBezTo>
                <a:cubicBezTo>
                  <a:pt x="278301" y="170889"/>
                  <a:pt x="278656" y="170889"/>
                  <a:pt x="279011" y="170534"/>
                </a:cubicBezTo>
                <a:cubicBezTo>
                  <a:pt x="272978" y="173018"/>
                  <a:pt x="266945" y="177632"/>
                  <a:pt x="260913" y="181182"/>
                </a:cubicBezTo>
                <a:cubicBezTo>
                  <a:pt x="254880" y="185795"/>
                  <a:pt x="249912" y="191829"/>
                  <a:pt x="244589" y="197152"/>
                </a:cubicBezTo>
                <a:lnTo>
                  <a:pt x="244589" y="197152"/>
                </a:lnTo>
                <a:cubicBezTo>
                  <a:pt x="244589" y="197152"/>
                  <a:pt x="244589" y="197152"/>
                  <a:pt x="244589" y="197152"/>
                </a:cubicBezTo>
                <a:cubicBezTo>
                  <a:pt x="236073" y="209929"/>
                  <a:pt x="229685" y="220576"/>
                  <a:pt x="223298" y="235126"/>
                </a:cubicBezTo>
                <a:cubicBezTo>
                  <a:pt x="143809" y="531825"/>
                  <a:pt x="100516" y="1158937"/>
                  <a:pt x="246718" y="1430437"/>
                </a:cubicBezTo>
                <a:cubicBezTo>
                  <a:pt x="257364" y="1443214"/>
                  <a:pt x="267655" y="1453861"/>
                  <a:pt x="281495" y="1464153"/>
                </a:cubicBezTo>
                <a:cubicBezTo>
                  <a:pt x="281140" y="1464153"/>
                  <a:pt x="280785" y="1463798"/>
                  <a:pt x="280075" y="1463088"/>
                </a:cubicBezTo>
                <a:cubicBezTo>
                  <a:pt x="281140" y="1463798"/>
                  <a:pt x="282204" y="1464508"/>
                  <a:pt x="282559" y="1464863"/>
                </a:cubicBezTo>
                <a:lnTo>
                  <a:pt x="282559" y="1464863"/>
                </a:lnTo>
                <a:cubicBezTo>
                  <a:pt x="282559" y="1464863"/>
                  <a:pt x="282914" y="1464863"/>
                  <a:pt x="282914" y="1464863"/>
                </a:cubicBezTo>
                <a:cubicBezTo>
                  <a:pt x="305270" y="1480833"/>
                  <a:pt x="332949" y="1491835"/>
                  <a:pt x="360983" y="1489351"/>
                </a:cubicBezTo>
                <a:lnTo>
                  <a:pt x="359209" y="1489351"/>
                </a:lnTo>
                <a:cubicBezTo>
                  <a:pt x="385114" y="1488287"/>
                  <a:pt x="409599" y="1474445"/>
                  <a:pt x="430536" y="1459539"/>
                </a:cubicBezTo>
                <a:cubicBezTo>
                  <a:pt x="430536" y="1459539"/>
                  <a:pt x="430536" y="1459539"/>
                  <a:pt x="430536" y="1459539"/>
                </a:cubicBezTo>
                <a:cubicBezTo>
                  <a:pt x="447924" y="1444633"/>
                  <a:pt x="463537" y="1428308"/>
                  <a:pt x="478087" y="1410563"/>
                </a:cubicBezTo>
                <a:lnTo>
                  <a:pt x="478087" y="1410563"/>
                </a:lnTo>
                <a:cubicBezTo>
                  <a:pt x="478087" y="1410563"/>
                  <a:pt x="478087" y="1410208"/>
                  <a:pt x="478442" y="1410208"/>
                </a:cubicBezTo>
                <a:cubicBezTo>
                  <a:pt x="538413" y="1326451"/>
                  <a:pt x="571060" y="1226723"/>
                  <a:pt x="587384" y="1125576"/>
                </a:cubicBezTo>
                <a:cubicBezTo>
                  <a:pt x="587384" y="1125221"/>
                  <a:pt x="587384" y="1124512"/>
                  <a:pt x="587384" y="1124157"/>
                </a:cubicBezTo>
                <a:cubicBezTo>
                  <a:pt x="587384" y="1124157"/>
                  <a:pt x="587384" y="1124157"/>
                  <a:pt x="587384" y="1124157"/>
                </a:cubicBezTo>
                <a:cubicBezTo>
                  <a:pt x="595190" y="1059919"/>
                  <a:pt x="595545" y="997811"/>
                  <a:pt x="587738" y="933574"/>
                </a:cubicBezTo>
                <a:cubicBezTo>
                  <a:pt x="587738" y="933574"/>
                  <a:pt x="587738" y="933929"/>
                  <a:pt x="587738" y="934284"/>
                </a:cubicBezTo>
                <a:cubicBezTo>
                  <a:pt x="582770" y="893825"/>
                  <a:pt x="598384" y="858335"/>
                  <a:pt x="640258" y="844849"/>
                </a:cubicBezTo>
                <a:cubicBezTo>
                  <a:pt x="814139" y="818941"/>
                  <a:pt x="727908" y="1199041"/>
                  <a:pt x="700229" y="1294510"/>
                </a:cubicBezTo>
                <a:close/>
              </a:path>
            </a:pathLst>
          </a:custGeom>
          <a:solidFill>
            <a:srgbClr val="79A546"/>
          </a:solidFill>
          <a:ln w="35486" cap="flat">
            <a:noFill/>
            <a:prstDash val="solid"/>
            <a:miter/>
          </a:ln>
        </p:spPr>
        <p:txBody>
          <a:bodyPr rtlCol="0" anchor="ctr"/>
          <a:lstStyle/>
          <a:p>
            <a:endParaRPr lang="en-US"/>
          </a:p>
        </p:txBody>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572209">
            <a:off x="16356903" y="7073619"/>
            <a:ext cx="1376455" cy="1104605"/>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889287">
            <a:off x="1416717" y="1103020"/>
            <a:ext cx="1376455" cy="1104605"/>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873423">
            <a:off x="-1119594" y="5877288"/>
            <a:ext cx="3803764" cy="5243284"/>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055376" flipH="1" flipV="1">
            <a:off x="16144726" y="-1044351"/>
            <a:ext cx="2299555" cy="3947734"/>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8751">
            <a:off x="15578578" y="7967022"/>
            <a:ext cx="4166886" cy="4114800"/>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872497">
            <a:off x="-1756291" y="-2382697"/>
            <a:ext cx="4166886" cy="4114800"/>
          </a:xfrm>
          <a:prstGeom prst="rect">
            <a:avLst/>
          </a:prstGeom>
        </p:spPr>
      </p:pic>
      <p:sp>
        <p:nvSpPr>
          <p:cNvPr id="4" name="TextBox 3">
            <a:extLst>
              <a:ext uri="{FF2B5EF4-FFF2-40B4-BE49-F238E27FC236}">
                <a16:creationId xmlns:a16="http://schemas.microsoft.com/office/drawing/2014/main" id="{9DADCD31-1DB0-A8E2-4A47-D697A5E2927F}"/>
              </a:ext>
            </a:extLst>
          </p:cNvPr>
          <p:cNvSpPr txBox="1"/>
          <p:nvPr/>
        </p:nvSpPr>
        <p:spPr>
          <a:xfrm>
            <a:off x="6596962" y="363058"/>
            <a:ext cx="5094075" cy="1107996"/>
          </a:xfrm>
          <a:prstGeom prst="rect">
            <a:avLst/>
          </a:prstGeom>
          <a:noFill/>
        </p:spPr>
        <p:txBody>
          <a:bodyPr wrap="square" rtlCol="0">
            <a:spAutoFit/>
          </a:bodyPr>
          <a:lstStyle/>
          <a:p>
            <a:pPr algn="ctr"/>
            <a:r>
              <a:rPr lang="en-US" sz="6600" b="1" dirty="0">
                <a:solidFill>
                  <a:schemeClr val="accent6">
                    <a:lumMod val="75000"/>
                  </a:schemeClr>
                </a:solidFill>
                <a:latin typeface="Arial" panose="020B0604020202020204" pitchFamily="34" charset="0"/>
                <a:cs typeface="Arial" panose="020B0604020202020204" pitchFamily="34" charset="0"/>
              </a:rPr>
              <a:t>VẬN DỤNG</a:t>
            </a:r>
          </a:p>
        </p:txBody>
      </p:sp>
      <p:sp>
        <p:nvSpPr>
          <p:cNvPr id="143" name="TextBox 142">
            <a:extLst>
              <a:ext uri="{FF2B5EF4-FFF2-40B4-BE49-F238E27FC236}">
                <a16:creationId xmlns:a16="http://schemas.microsoft.com/office/drawing/2014/main" id="{8C098480-EEF4-938D-B699-ED3CFA44B4E6}"/>
              </a:ext>
            </a:extLst>
          </p:cNvPr>
          <p:cNvSpPr txBox="1"/>
          <p:nvPr/>
        </p:nvSpPr>
        <p:spPr>
          <a:xfrm>
            <a:off x="3264984" y="1979593"/>
            <a:ext cx="11758029" cy="3056865"/>
          </a:xfrm>
          <a:prstGeom prst="wedgeRoundRectCallout">
            <a:avLst>
              <a:gd name="adj1" fmla="val -55878"/>
              <a:gd name="adj2" fmla="val 34011"/>
              <a:gd name="adj3" fmla="val 16667"/>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pPr>
            <a:r>
              <a:rPr lang="vi-VN" sz="4000" dirty="0">
                <a:effectLst/>
                <a:ea typeface="Calibri" panose="020F0502020204030204" pitchFamily="34" charset="0"/>
              </a:rPr>
              <a:t>Nếu người lạ hỏi về thời gian đi làm vắng nhà của các thành viên trong gia đình, em có cung cấp thông tin không? Tại sao?</a:t>
            </a:r>
            <a:endParaRPr lang="en-US" sz="4000" dirty="0"/>
          </a:p>
        </p:txBody>
      </p:sp>
      <p:sp>
        <p:nvSpPr>
          <p:cNvPr id="146" name="TextBox 145">
            <a:extLst>
              <a:ext uri="{FF2B5EF4-FFF2-40B4-BE49-F238E27FC236}">
                <a16:creationId xmlns:a16="http://schemas.microsoft.com/office/drawing/2014/main" id="{598E9336-6020-2DAC-3BAA-9DECC5490F7C}"/>
              </a:ext>
            </a:extLst>
          </p:cNvPr>
          <p:cNvSpPr txBox="1"/>
          <p:nvPr/>
        </p:nvSpPr>
        <p:spPr>
          <a:xfrm>
            <a:off x="3517184" y="6085348"/>
            <a:ext cx="11306628" cy="2748253"/>
          </a:xfrm>
          <a:prstGeom prst="rect">
            <a:avLst/>
          </a:prstGeom>
          <a:noFill/>
        </p:spPr>
        <p:txBody>
          <a:bodyPr wrap="square">
            <a:spAutoFit/>
          </a:bodyPr>
          <a:lstStyle/>
          <a:p>
            <a:pPr algn="just">
              <a:lnSpc>
                <a:spcPct val="150000"/>
              </a:lnSpc>
            </a:pPr>
            <a:r>
              <a:rPr lang="en-US" sz="4000" dirty="0" err="1">
                <a:latin typeface="Arial" panose="020B0604020202020204" pitchFamily="34" charset="0"/>
                <a:ea typeface="Calibri" panose="020F0502020204030204" pitchFamily="34" charset="0"/>
                <a:cs typeface="Arial" panose="020B0604020202020204" pitchFamily="34" charset="0"/>
              </a:rPr>
              <a:t>K</a:t>
            </a:r>
            <a:r>
              <a:rPr lang="en-US" sz="4000" dirty="0" err="1">
                <a:effectLst/>
                <a:latin typeface="Arial" panose="020B0604020202020204" pitchFamily="34" charset="0"/>
                <a:ea typeface="Calibri" panose="020F0502020204030204" pitchFamily="34" charset="0"/>
                <a:cs typeface="Arial" panose="020B0604020202020204" pitchFamily="34" charset="0"/>
              </a:rPr>
              <a:t>hông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cung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cấp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thông</a:t>
            </a:r>
            <a:r>
              <a:rPr lang="en-US" sz="4000" dirty="0">
                <a:effectLst/>
                <a:latin typeface="Arial" panose="020B0604020202020204" pitchFamily="34" charset="0"/>
                <a:ea typeface="Calibri" panose="020F0502020204030204" pitchFamily="34" charset="0"/>
                <a:cs typeface="Arial" panose="020B0604020202020204" pitchFamily="34" charset="0"/>
              </a:rPr>
              <a:t> tin </a:t>
            </a:r>
            <a:r>
              <a:rPr lang="en-US" sz="4000" dirty="0" err="1">
                <a:effectLst/>
                <a:latin typeface="Arial" panose="020B0604020202020204" pitchFamily="34" charset="0"/>
                <a:ea typeface="Calibri" panose="020F0502020204030204" pitchFamily="34" charset="0"/>
                <a:cs typeface="Arial" panose="020B0604020202020204" pitchFamily="34" charset="0"/>
              </a:rPr>
              <a:t>để</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tránh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người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ý </a:t>
            </a:r>
            <a:r>
              <a:rPr lang="en-US" sz="4000" dirty="0" err="1">
                <a:effectLst/>
                <a:latin typeface="Arial" panose="020B0604020202020204" pitchFamily="34" charset="0"/>
                <a:ea typeface="Calibri" panose="020F0502020204030204" pitchFamily="34" charset="0"/>
                <a:cs typeface="Arial" panose="020B0604020202020204" pitchFamily="34" charset="0"/>
              </a:rPr>
              <a:t>đồ</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xấu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lẻn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lúc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em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không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người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để</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trộm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cắp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tài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sản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lấy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thông</a:t>
            </a:r>
            <a:r>
              <a:rPr lang="en-US" sz="4000" dirty="0">
                <a:effectLst/>
                <a:latin typeface="Arial" panose="020B0604020202020204" pitchFamily="34" charset="0"/>
                <a:ea typeface="Calibri" panose="020F0502020204030204" pitchFamily="34" charset="0"/>
                <a:cs typeface="Arial" panose="020B0604020202020204" pitchFamily="34" charset="0"/>
              </a:rPr>
              <a:t> tin </a:t>
            </a:r>
            <a:r>
              <a:rPr lang="en-US" sz="4000" dirty="0" err="1">
                <a:effectLst/>
                <a:latin typeface="Arial" panose="020B0604020202020204" pitchFamily="34" charset="0"/>
                <a:ea typeface="Calibri" panose="020F0502020204030204" pitchFamily="34" charset="0"/>
                <a:cs typeface="Arial" panose="020B0604020202020204" pitchFamily="34" charset="0"/>
              </a:rPr>
              <a:t>cá</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nhân</a:t>
            </a:r>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147" name="Arrow: Down 146">
            <a:extLst>
              <a:ext uri="{FF2B5EF4-FFF2-40B4-BE49-F238E27FC236}">
                <a16:creationId xmlns:a16="http://schemas.microsoft.com/office/drawing/2014/main" id="{9412A7C3-EA7E-9937-D51C-2BAF69008AD5}"/>
              </a:ext>
            </a:extLst>
          </p:cNvPr>
          <p:cNvSpPr/>
          <p:nvPr/>
        </p:nvSpPr>
        <p:spPr>
          <a:xfrm>
            <a:off x="8789498" y="5214153"/>
            <a:ext cx="762000" cy="987091"/>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09185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3"/>
                                        </p:tgtEl>
                                        <p:attrNameLst>
                                          <p:attrName>style.visibility</p:attrName>
                                        </p:attrNameLst>
                                      </p:cBhvr>
                                      <p:to>
                                        <p:strVal val="visible"/>
                                      </p:to>
                                    </p:set>
                                    <p:animEffect transition="in" filter="wipe(down)">
                                      <p:cBhvr>
                                        <p:cTn id="12" dur="500"/>
                                        <p:tgtEl>
                                          <p:spTgt spid="143"/>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47"/>
                                        </p:tgtEl>
                                        <p:attrNameLst>
                                          <p:attrName>style.visibility</p:attrName>
                                        </p:attrNameLst>
                                      </p:cBhvr>
                                      <p:to>
                                        <p:strVal val="visible"/>
                                      </p:to>
                                    </p:set>
                                    <p:animEffect transition="in" filter="fade">
                                      <p:cBhvr>
                                        <p:cTn id="17" dur="500"/>
                                        <p:tgtEl>
                                          <p:spTgt spid="147"/>
                                        </p:tgtEl>
                                      </p:cBhvr>
                                    </p:animEffect>
                                    <p:anim calcmode="lin" valueType="num">
                                      <p:cBhvr>
                                        <p:cTn id="18" dur="500" fill="hold"/>
                                        <p:tgtEl>
                                          <p:spTgt spid="147"/>
                                        </p:tgtEl>
                                        <p:attrNameLst>
                                          <p:attrName>ppt_x</p:attrName>
                                        </p:attrNameLst>
                                      </p:cBhvr>
                                      <p:tavLst>
                                        <p:tav tm="0">
                                          <p:val>
                                            <p:strVal val="#ppt_x"/>
                                          </p:val>
                                        </p:tav>
                                        <p:tav tm="100000">
                                          <p:val>
                                            <p:strVal val="#ppt_x"/>
                                          </p:val>
                                        </p:tav>
                                      </p:tavLst>
                                    </p:anim>
                                    <p:anim calcmode="lin" valueType="num">
                                      <p:cBhvr>
                                        <p:cTn id="19" dur="500" fill="hold"/>
                                        <p:tgtEl>
                                          <p:spTgt spid="147"/>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46"/>
                                        </p:tgtEl>
                                        <p:attrNameLst>
                                          <p:attrName>style.visibility</p:attrName>
                                        </p:attrNameLst>
                                      </p:cBhvr>
                                      <p:to>
                                        <p:strVal val="visible"/>
                                      </p:to>
                                    </p:set>
                                    <p:animEffect transition="in" filter="fade">
                                      <p:cBhvr>
                                        <p:cTn id="22" dur="500"/>
                                        <p:tgtEl>
                                          <p:spTgt spid="146"/>
                                        </p:tgtEl>
                                      </p:cBhvr>
                                    </p:animEffect>
                                    <p:anim calcmode="lin" valueType="num">
                                      <p:cBhvr>
                                        <p:cTn id="23" dur="500" fill="hold"/>
                                        <p:tgtEl>
                                          <p:spTgt spid="146"/>
                                        </p:tgtEl>
                                        <p:attrNameLst>
                                          <p:attrName>ppt_x</p:attrName>
                                        </p:attrNameLst>
                                      </p:cBhvr>
                                      <p:tavLst>
                                        <p:tav tm="0">
                                          <p:val>
                                            <p:strVal val="#ppt_x"/>
                                          </p:val>
                                        </p:tav>
                                        <p:tav tm="100000">
                                          <p:val>
                                            <p:strVal val="#ppt_x"/>
                                          </p:val>
                                        </p:tav>
                                      </p:tavLst>
                                    </p:anim>
                                    <p:anim calcmode="lin" valueType="num">
                                      <p:cBhvr>
                                        <p:cTn id="24" dur="500" fill="hold"/>
                                        <p:tgtEl>
                                          <p:spTgt spid="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P spid="146" grpId="0"/>
      <p:bldP spid="1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4700" y="1205110"/>
            <a:ext cx="16723424" cy="8508042"/>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94990" y="4438331"/>
            <a:ext cx="5749307" cy="4114800"/>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80366" y="4450154"/>
            <a:ext cx="5749306" cy="4114800"/>
          </a:xfrm>
          <a:prstGeom prst="rect">
            <a:avLst/>
          </a:prstGeom>
        </p:spPr>
      </p:pic>
      <p:grpSp>
        <p:nvGrpSpPr>
          <p:cNvPr id="15" name="Group 15"/>
          <p:cNvGrpSpPr/>
          <p:nvPr/>
        </p:nvGrpSpPr>
        <p:grpSpPr>
          <a:xfrm>
            <a:off x="3826407" y="7763340"/>
            <a:ext cx="3086100" cy="975387"/>
            <a:chOff x="0" y="0"/>
            <a:chExt cx="812800" cy="256892"/>
          </a:xfrm>
        </p:grpSpPr>
        <p:sp>
          <p:nvSpPr>
            <p:cNvPr id="16" name="Freeform 16"/>
            <p:cNvSpPr/>
            <p:nvPr/>
          </p:nvSpPr>
          <p:spPr>
            <a:xfrm>
              <a:off x="0" y="0"/>
              <a:ext cx="812800" cy="256892"/>
            </a:xfrm>
            <a:custGeom>
              <a:avLst/>
              <a:gdLst/>
              <a:ahLst/>
              <a:cxnLst/>
              <a:rect l="l" t="t" r="r" b="b"/>
              <a:pathLst>
                <a:path w="812800" h="256892">
                  <a:moveTo>
                    <a:pt x="127941" y="0"/>
                  </a:moveTo>
                  <a:lnTo>
                    <a:pt x="684859" y="0"/>
                  </a:lnTo>
                  <a:cubicBezTo>
                    <a:pt x="718791" y="0"/>
                    <a:pt x="751333" y="13479"/>
                    <a:pt x="775327" y="37473"/>
                  </a:cubicBezTo>
                  <a:cubicBezTo>
                    <a:pt x="799321" y="61467"/>
                    <a:pt x="812800" y="94009"/>
                    <a:pt x="812800" y="127941"/>
                  </a:cubicBezTo>
                  <a:lnTo>
                    <a:pt x="812800" y="128951"/>
                  </a:lnTo>
                  <a:cubicBezTo>
                    <a:pt x="812800" y="162883"/>
                    <a:pt x="799321" y="195425"/>
                    <a:pt x="775327" y="219419"/>
                  </a:cubicBezTo>
                  <a:cubicBezTo>
                    <a:pt x="751333" y="243413"/>
                    <a:pt x="718791" y="256892"/>
                    <a:pt x="684859" y="256892"/>
                  </a:cubicBezTo>
                  <a:lnTo>
                    <a:pt x="127941" y="256892"/>
                  </a:lnTo>
                  <a:cubicBezTo>
                    <a:pt x="94009" y="256892"/>
                    <a:pt x="61467" y="243413"/>
                    <a:pt x="37473" y="219419"/>
                  </a:cubicBezTo>
                  <a:cubicBezTo>
                    <a:pt x="13479" y="195425"/>
                    <a:pt x="0" y="162883"/>
                    <a:pt x="0" y="128951"/>
                  </a:cubicBezTo>
                  <a:lnTo>
                    <a:pt x="0" y="127941"/>
                  </a:lnTo>
                  <a:cubicBezTo>
                    <a:pt x="0" y="94009"/>
                    <a:pt x="13479" y="61467"/>
                    <a:pt x="37473" y="37473"/>
                  </a:cubicBezTo>
                  <a:cubicBezTo>
                    <a:pt x="61467" y="13479"/>
                    <a:pt x="94009" y="0"/>
                    <a:pt x="127941" y="0"/>
                  </a:cubicBezTo>
                  <a:close/>
                </a:path>
              </a:pathLst>
            </a:custGeom>
            <a:solidFill>
              <a:srgbClr val="FDC56C"/>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11537556" y="7945643"/>
            <a:ext cx="3086100" cy="975387"/>
            <a:chOff x="0" y="0"/>
            <a:chExt cx="812800" cy="256892"/>
          </a:xfrm>
        </p:grpSpPr>
        <p:sp>
          <p:nvSpPr>
            <p:cNvPr id="19" name="Freeform 19"/>
            <p:cNvSpPr/>
            <p:nvPr/>
          </p:nvSpPr>
          <p:spPr>
            <a:xfrm>
              <a:off x="0" y="0"/>
              <a:ext cx="812800" cy="256892"/>
            </a:xfrm>
            <a:custGeom>
              <a:avLst/>
              <a:gdLst/>
              <a:ahLst/>
              <a:cxnLst/>
              <a:rect l="l" t="t" r="r" b="b"/>
              <a:pathLst>
                <a:path w="812800" h="256892">
                  <a:moveTo>
                    <a:pt x="127941" y="0"/>
                  </a:moveTo>
                  <a:lnTo>
                    <a:pt x="684859" y="0"/>
                  </a:lnTo>
                  <a:cubicBezTo>
                    <a:pt x="718791" y="0"/>
                    <a:pt x="751333" y="13479"/>
                    <a:pt x="775327" y="37473"/>
                  </a:cubicBezTo>
                  <a:cubicBezTo>
                    <a:pt x="799321" y="61467"/>
                    <a:pt x="812800" y="94009"/>
                    <a:pt x="812800" y="127941"/>
                  </a:cubicBezTo>
                  <a:lnTo>
                    <a:pt x="812800" y="128951"/>
                  </a:lnTo>
                  <a:cubicBezTo>
                    <a:pt x="812800" y="162883"/>
                    <a:pt x="799321" y="195425"/>
                    <a:pt x="775327" y="219419"/>
                  </a:cubicBezTo>
                  <a:cubicBezTo>
                    <a:pt x="751333" y="243413"/>
                    <a:pt x="718791" y="256892"/>
                    <a:pt x="684859" y="256892"/>
                  </a:cubicBezTo>
                  <a:lnTo>
                    <a:pt x="127941" y="256892"/>
                  </a:lnTo>
                  <a:cubicBezTo>
                    <a:pt x="94009" y="256892"/>
                    <a:pt x="61467" y="243413"/>
                    <a:pt x="37473" y="219419"/>
                  </a:cubicBezTo>
                  <a:cubicBezTo>
                    <a:pt x="13479" y="195425"/>
                    <a:pt x="0" y="162883"/>
                    <a:pt x="0" y="128951"/>
                  </a:cubicBezTo>
                  <a:lnTo>
                    <a:pt x="0" y="127941"/>
                  </a:lnTo>
                  <a:cubicBezTo>
                    <a:pt x="0" y="94009"/>
                    <a:pt x="13479" y="61467"/>
                    <a:pt x="37473" y="37473"/>
                  </a:cubicBezTo>
                  <a:cubicBezTo>
                    <a:pt x="61467" y="13479"/>
                    <a:pt x="94009" y="0"/>
                    <a:pt x="127941" y="0"/>
                  </a:cubicBezTo>
                  <a:close/>
                </a:path>
              </a:pathLst>
            </a:custGeom>
            <a:solidFill>
              <a:srgbClr val="FDC56C"/>
            </a:solidFill>
          </p:spPr>
        </p:sp>
        <p:sp>
          <p:nvSpPr>
            <p:cNvPr id="20" name="TextBox 2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25711">
            <a:off x="15448094" y="2044138"/>
            <a:ext cx="1737455" cy="1357386"/>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545643" flipH="1">
            <a:off x="-6112" y="2044137"/>
            <a:ext cx="1737455" cy="1357386"/>
          </a:xfrm>
          <a:prstGeom prst="rect">
            <a:avLst/>
          </a:prstGeom>
        </p:spPr>
      </p:pic>
      <p:pic>
        <p:nvPicPr>
          <p:cNvPr id="23"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151048" y="-34242"/>
            <a:ext cx="1766006" cy="1357617"/>
          </a:xfrm>
          <a:prstGeom prst="rect">
            <a:avLst/>
          </a:prstGeom>
        </p:spPr>
      </p:pic>
      <p:pic>
        <p:nvPicPr>
          <p:cNvPr id="24" name="Picture 2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76673">
            <a:off x="11801933" y="-473891"/>
            <a:ext cx="4757791" cy="2854675"/>
          </a:xfrm>
          <a:prstGeom prst="rect">
            <a:avLst/>
          </a:prstGeom>
        </p:spPr>
      </p:pic>
      <p:pic>
        <p:nvPicPr>
          <p:cNvPr id="31" name="Picture 3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50459" flipH="1">
            <a:off x="1181810" y="-517358"/>
            <a:ext cx="4757791" cy="2854675"/>
          </a:xfrm>
          <a:prstGeom prst="rect">
            <a:avLst/>
          </a:prstGeom>
        </p:spPr>
      </p:pic>
      <p:pic>
        <p:nvPicPr>
          <p:cNvPr id="32" name="Picture 3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241369" y="6680560"/>
            <a:ext cx="4583569" cy="4659820"/>
          </a:xfrm>
          <a:prstGeom prst="rect">
            <a:avLst/>
          </a:prstGeom>
        </p:spPr>
      </p:pic>
      <p:pic>
        <p:nvPicPr>
          <p:cNvPr id="33" name="Picture 3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514253" y="6656510"/>
            <a:ext cx="4607224" cy="4683870"/>
          </a:xfrm>
          <a:prstGeom prst="rect">
            <a:avLst/>
          </a:prstGeom>
        </p:spPr>
      </p:pic>
      <p:sp>
        <p:nvSpPr>
          <p:cNvPr id="6" name="TextBox 5">
            <a:extLst>
              <a:ext uri="{FF2B5EF4-FFF2-40B4-BE49-F238E27FC236}">
                <a16:creationId xmlns:a16="http://schemas.microsoft.com/office/drawing/2014/main" id="{4A3EEEF8-9B8D-6CBA-A74C-28935EC369FC}"/>
              </a:ext>
            </a:extLst>
          </p:cNvPr>
          <p:cNvSpPr txBox="1"/>
          <p:nvPr/>
        </p:nvSpPr>
        <p:spPr>
          <a:xfrm>
            <a:off x="4533900" y="2314534"/>
            <a:ext cx="92202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9" name="TextBox 8">
            <a:extLst>
              <a:ext uri="{FF2B5EF4-FFF2-40B4-BE49-F238E27FC236}">
                <a16:creationId xmlns:a16="http://schemas.microsoft.com/office/drawing/2014/main" id="{22F3478E-B09A-0408-A514-49B0F992AFFE}"/>
              </a:ext>
            </a:extLst>
          </p:cNvPr>
          <p:cNvSpPr txBox="1"/>
          <p:nvPr/>
        </p:nvSpPr>
        <p:spPr>
          <a:xfrm>
            <a:off x="3560705" y="5459131"/>
            <a:ext cx="3779296" cy="1839606"/>
          </a:xfrm>
          <a:prstGeom prst="rect">
            <a:avLst/>
          </a:prstGeom>
          <a:noFill/>
        </p:spPr>
        <p:txBody>
          <a:bodyPr wrap="square">
            <a:spAutoFit/>
          </a:bodyPr>
          <a:lstStyle/>
          <a:p>
            <a:pPr marR="0" lvl="0" algn="ctr">
              <a:lnSpc>
                <a:spcPct val="150000"/>
              </a:lnSpc>
              <a:spcBef>
                <a:spcPts val="0"/>
              </a:spcBef>
              <a:spcAft>
                <a:spcPts val="0"/>
              </a:spcAft>
            </a:pPr>
            <a:r>
              <a:rPr lang="vi-VN" sz="4000" dirty="0">
                <a:effectLst/>
                <a:ea typeface="Calibri" panose="020F0502020204030204" pitchFamily="34" charset="0"/>
                <a:cs typeface="Times New Roman" panose="02020603050405020304" pitchFamily="18" charset="0"/>
              </a:rPr>
              <a:t>Ôn lại nội dung Bài 9. </a:t>
            </a:r>
            <a:endParaRPr lang="en-US" sz="4000" dirty="0">
              <a:effectLst/>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EB6926E7-584F-6F67-49B7-B9435617F25E}"/>
              </a:ext>
            </a:extLst>
          </p:cNvPr>
          <p:cNvSpPr txBox="1"/>
          <p:nvPr/>
        </p:nvSpPr>
        <p:spPr>
          <a:xfrm>
            <a:off x="10374084" y="5038046"/>
            <a:ext cx="5290154" cy="2762936"/>
          </a:xfrm>
          <a:prstGeom prst="rect">
            <a:avLst/>
          </a:prstGeom>
          <a:noFill/>
        </p:spPr>
        <p:txBody>
          <a:bodyPr wrap="square">
            <a:spAutoFit/>
          </a:bodyPr>
          <a:lstStyle/>
          <a:p>
            <a:pPr algn="ctr">
              <a:lnSpc>
                <a:spcPct val="150000"/>
              </a:lnSpc>
            </a:pPr>
            <a:r>
              <a:rPr lang="vi-VN" sz="4000" dirty="0">
                <a:effectLst/>
                <a:ea typeface="Calibri" panose="020F0502020204030204" pitchFamily="34" charset="0"/>
              </a:rPr>
              <a:t>Đọc và chuẩn bị trước </a:t>
            </a:r>
            <a:r>
              <a:rPr lang="vi-VN" sz="4000" b="1" i="1" dirty="0">
                <a:effectLst/>
                <a:ea typeface="Calibri" panose="020F0502020204030204" pitchFamily="34" charset="0"/>
              </a:rPr>
              <a:t>Bài 10: Trang trình chiếu của em.</a:t>
            </a:r>
            <a:endParaRPr lang="en-US" sz="4000" dirty="0"/>
          </a:p>
        </p:txBody>
      </p:sp>
    </p:spTree>
    <p:extLst>
      <p:ext uri="{BB962C8B-B14F-4D97-AF65-F5344CB8AC3E}">
        <p14:creationId xmlns:p14="http://schemas.microsoft.com/office/powerpoint/2010/main" val="418489592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randombar(horizontal)">
                                      <p:cBhvr>
                                        <p:cTn id="26" dur="500"/>
                                        <p:tgtEl>
                                          <p:spTgt spid="25"/>
                                        </p:tgtEl>
                                      </p:cBhvr>
                                    </p:animEffect>
                                  </p:childTnLst>
                                </p:cTn>
                              </p:par>
                              <p:par>
                                <p:cTn id="27" presetID="14" presetClass="entr" presetSubtype="1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2288" y="889479"/>
            <a:ext cx="16723424" cy="850804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20662">
            <a:off x="3793620" y="1019073"/>
            <a:ext cx="11290345" cy="847802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554826" y="7171542"/>
            <a:ext cx="3517400" cy="3575915"/>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431" y="2019300"/>
            <a:ext cx="6049673" cy="943243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93451" y="7171542"/>
            <a:ext cx="3517400" cy="357591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401162" y="3009900"/>
            <a:ext cx="3947298" cy="10185587"/>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95026" y="-431306"/>
            <a:ext cx="7315200" cy="2231136"/>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2983395" y="-431306"/>
            <a:ext cx="7315200" cy="2231136"/>
          </a:xfrm>
          <a:prstGeom prst="rect">
            <a:avLst/>
          </a:prstGeom>
        </p:spPr>
      </p:pic>
      <p:sp>
        <p:nvSpPr>
          <p:cNvPr id="4" name="TextBox 3">
            <a:extLst>
              <a:ext uri="{FF2B5EF4-FFF2-40B4-BE49-F238E27FC236}">
                <a16:creationId xmlns:a16="http://schemas.microsoft.com/office/drawing/2014/main" id="{CB0E17B0-293B-8E02-8748-F7A8135C07BE}"/>
              </a:ext>
            </a:extLst>
          </p:cNvPr>
          <p:cNvSpPr txBox="1"/>
          <p:nvPr/>
        </p:nvSpPr>
        <p:spPr>
          <a:xfrm>
            <a:off x="6003728" y="3555506"/>
            <a:ext cx="73152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HẸN GẶP LẠI CÁC EM!</a:t>
            </a:r>
          </a:p>
        </p:txBody>
      </p:sp>
    </p:spTree>
    <p:extLst>
      <p:ext uri="{BB962C8B-B14F-4D97-AF65-F5344CB8AC3E}">
        <p14:creationId xmlns:p14="http://schemas.microsoft.com/office/powerpoint/2010/main" val="335307098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2288" y="889479"/>
            <a:ext cx="16723424" cy="850804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4002652" y="7200900"/>
            <a:ext cx="5506423" cy="41148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64924" flipH="1" flipV="1">
            <a:off x="-1315601" y="312282"/>
            <a:ext cx="5817165" cy="1903800"/>
          </a:xfrm>
          <a:prstGeom prst="rect">
            <a:avLst/>
          </a:prstGeom>
        </p:spPr>
      </p:pic>
      <p:grpSp>
        <p:nvGrpSpPr>
          <p:cNvPr id="5" name="Group 5"/>
          <p:cNvGrpSpPr/>
          <p:nvPr/>
        </p:nvGrpSpPr>
        <p:grpSpPr>
          <a:xfrm>
            <a:off x="6400800" y="1257300"/>
            <a:ext cx="10667999" cy="8108264"/>
            <a:chOff x="0" y="0"/>
            <a:chExt cx="2179153" cy="1777145"/>
          </a:xfrm>
        </p:grpSpPr>
        <p:sp>
          <p:nvSpPr>
            <p:cNvPr id="6" name="Freeform 6"/>
            <p:cNvSpPr/>
            <p:nvPr/>
          </p:nvSpPr>
          <p:spPr>
            <a:xfrm>
              <a:off x="0" y="0"/>
              <a:ext cx="2179153" cy="1777145"/>
            </a:xfrm>
            <a:custGeom>
              <a:avLst/>
              <a:gdLst/>
              <a:ahLst/>
              <a:cxnLst/>
              <a:rect l="l" t="t" r="r" b="b"/>
              <a:pathLst>
                <a:path w="2179153" h="1777145">
                  <a:moveTo>
                    <a:pt x="47720" y="0"/>
                  </a:moveTo>
                  <a:lnTo>
                    <a:pt x="2131432" y="0"/>
                  </a:lnTo>
                  <a:cubicBezTo>
                    <a:pt x="2144089" y="0"/>
                    <a:pt x="2156226" y="5028"/>
                    <a:pt x="2165176" y="13977"/>
                  </a:cubicBezTo>
                  <a:cubicBezTo>
                    <a:pt x="2174125" y="22926"/>
                    <a:pt x="2179153" y="35064"/>
                    <a:pt x="2179153" y="47720"/>
                  </a:cubicBezTo>
                  <a:lnTo>
                    <a:pt x="2179153" y="1729424"/>
                  </a:lnTo>
                  <a:cubicBezTo>
                    <a:pt x="2179153" y="1755780"/>
                    <a:pt x="2157787" y="1777145"/>
                    <a:pt x="2131432" y="1777145"/>
                  </a:cubicBezTo>
                  <a:lnTo>
                    <a:pt x="47720" y="1777145"/>
                  </a:lnTo>
                  <a:cubicBezTo>
                    <a:pt x="35064" y="1777145"/>
                    <a:pt x="22926" y="1772117"/>
                    <a:pt x="13977" y="1763168"/>
                  </a:cubicBezTo>
                  <a:cubicBezTo>
                    <a:pt x="5028" y="1754219"/>
                    <a:pt x="0" y="1742081"/>
                    <a:pt x="0" y="1729424"/>
                  </a:cubicBezTo>
                  <a:lnTo>
                    <a:pt x="0" y="47720"/>
                  </a:lnTo>
                  <a:cubicBezTo>
                    <a:pt x="0" y="35064"/>
                    <a:pt x="5028" y="22926"/>
                    <a:pt x="13977" y="13977"/>
                  </a:cubicBezTo>
                  <a:cubicBezTo>
                    <a:pt x="22926" y="5028"/>
                    <a:pt x="35064" y="0"/>
                    <a:pt x="47720" y="0"/>
                  </a:cubicBezTo>
                  <a:close/>
                </a:path>
              </a:pathLst>
            </a:custGeom>
            <a:solidFill>
              <a:srgbClr val="FDCD80"/>
            </a:solidFill>
          </p:spPr>
          <p:txBody>
            <a:bodyPr/>
            <a:lstStyle/>
            <a:p>
              <a:endParaRPr lang="en-US" dirty="0"/>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7135" flipH="1">
            <a:off x="12464915" y="5888887"/>
            <a:ext cx="6337719" cy="4736004"/>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81491">
            <a:off x="6302084" y="830462"/>
            <a:ext cx="2539127" cy="1688273"/>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91647">
            <a:off x="13867597" y="-11605"/>
            <a:ext cx="4757791" cy="2854675"/>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83990" y="7200900"/>
            <a:ext cx="4080510" cy="4114800"/>
          </a:xfrm>
          <a:prstGeom prst="rect">
            <a:avLst/>
          </a:prstGeom>
        </p:spPr>
      </p:pic>
      <p:pic>
        <p:nvPicPr>
          <p:cNvPr id="15" name="Picture 1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24961" t="23607"/>
          <a:stretch>
            <a:fillRect/>
          </a:stretch>
        </p:blipFill>
        <p:spPr>
          <a:xfrm rot="-8100000">
            <a:off x="10721608" y="34630"/>
            <a:ext cx="1968483" cy="1923845"/>
          </a:xfrm>
          <a:prstGeom prst="rect">
            <a:avLst/>
          </a:prstGeom>
        </p:spPr>
      </p:pic>
      <p:pic>
        <p:nvPicPr>
          <p:cNvPr id="16"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24961" t="23607"/>
          <a:stretch>
            <a:fillRect/>
          </a:stretch>
        </p:blipFill>
        <p:spPr>
          <a:xfrm rot="-8100000" flipH="1" flipV="1">
            <a:off x="10659719" y="8599698"/>
            <a:ext cx="2092263" cy="2044818"/>
          </a:xfrm>
          <a:prstGeom prst="rect">
            <a:avLst/>
          </a:prstGeom>
        </p:spPr>
      </p:pic>
      <p:grpSp>
        <p:nvGrpSpPr>
          <p:cNvPr id="17" name="Group 17"/>
          <p:cNvGrpSpPr/>
          <p:nvPr/>
        </p:nvGrpSpPr>
        <p:grpSpPr>
          <a:xfrm>
            <a:off x="3676181" y="7637015"/>
            <a:ext cx="3086100" cy="975387"/>
            <a:chOff x="0" y="0"/>
            <a:chExt cx="812800" cy="256892"/>
          </a:xfrm>
        </p:grpSpPr>
        <p:sp>
          <p:nvSpPr>
            <p:cNvPr id="18" name="Freeform 18"/>
            <p:cNvSpPr/>
            <p:nvPr/>
          </p:nvSpPr>
          <p:spPr>
            <a:xfrm>
              <a:off x="0" y="0"/>
              <a:ext cx="812800" cy="256892"/>
            </a:xfrm>
            <a:custGeom>
              <a:avLst/>
              <a:gdLst/>
              <a:ahLst/>
              <a:cxnLst/>
              <a:rect l="l" t="t" r="r" b="b"/>
              <a:pathLst>
                <a:path w="812800" h="256892">
                  <a:moveTo>
                    <a:pt x="127941" y="0"/>
                  </a:moveTo>
                  <a:lnTo>
                    <a:pt x="684859" y="0"/>
                  </a:lnTo>
                  <a:cubicBezTo>
                    <a:pt x="718791" y="0"/>
                    <a:pt x="751333" y="13479"/>
                    <a:pt x="775327" y="37473"/>
                  </a:cubicBezTo>
                  <a:cubicBezTo>
                    <a:pt x="799321" y="61467"/>
                    <a:pt x="812800" y="94009"/>
                    <a:pt x="812800" y="127941"/>
                  </a:cubicBezTo>
                  <a:lnTo>
                    <a:pt x="812800" y="128951"/>
                  </a:lnTo>
                  <a:cubicBezTo>
                    <a:pt x="812800" y="162883"/>
                    <a:pt x="799321" y="195425"/>
                    <a:pt x="775327" y="219419"/>
                  </a:cubicBezTo>
                  <a:cubicBezTo>
                    <a:pt x="751333" y="243413"/>
                    <a:pt x="718791" y="256892"/>
                    <a:pt x="684859" y="256892"/>
                  </a:cubicBezTo>
                  <a:lnTo>
                    <a:pt x="127941" y="256892"/>
                  </a:lnTo>
                  <a:cubicBezTo>
                    <a:pt x="94009" y="256892"/>
                    <a:pt x="61467" y="243413"/>
                    <a:pt x="37473" y="219419"/>
                  </a:cubicBezTo>
                  <a:cubicBezTo>
                    <a:pt x="13479" y="195425"/>
                    <a:pt x="0" y="162883"/>
                    <a:pt x="0" y="128951"/>
                  </a:cubicBezTo>
                  <a:lnTo>
                    <a:pt x="0" y="127941"/>
                  </a:lnTo>
                  <a:cubicBezTo>
                    <a:pt x="0" y="94009"/>
                    <a:pt x="13479" y="61467"/>
                    <a:pt x="37473" y="37473"/>
                  </a:cubicBezTo>
                  <a:cubicBezTo>
                    <a:pt x="61467" y="13479"/>
                    <a:pt x="94009" y="0"/>
                    <a:pt x="127941" y="0"/>
                  </a:cubicBezTo>
                  <a:close/>
                </a:path>
              </a:pathLst>
            </a:custGeom>
            <a:solidFill>
              <a:srgbClr val="D5D894"/>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1" name="TextBox 20">
            <a:extLst>
              <a:ext uri="{FF2B5EF4-FFF2-40B4-BE49-F238E27FC236}">
                <a16:creationId xmlns:a16="http://schemas.microsoft.com/office/drawing/2014/main" id="{56C03CC9-FB29-CC15-78D6-E019FD45F17C}"/>
              </a:ext>
            </a:extLst>
          </p:cNvPr>
          <p:cNvSpPr txBox="1"/>
          <p:nvPr/>
        </p:nvSpPr>
        <p:spPr>
          <a:xfrm>
            <a:off x="914400" y="3667968"/>
            <a:ext cx="5049487" cy="2951064"/>
          </a:xfrm>
          <a:prstGeom prst="rect">
            <a:avLst/>
          </a:prstGeom>
          <a:noFill/>
        </p:spPr>
        <p:txBody>
          <a:bodyPr wrap="square" rtlCol="0">
            <a:spAutoFit/>
          </a:bodyPr>
          <a:lstStyle/>
          <a:p>
            <a:pPr algn="ctr">
              <a:lnSpc>
                <a:spcPct val="150000"/>
              </a:lnSpc>
            </a:pPr>
            <a:r>
              <a:rPr lang="en-US" sz="6600" b="1" dirty="0">
                <a:solidFill>
                  <a:srgbClr val="FF0000"/>
                </a:solidFill>
                <a:latin typeface="Arial" panose="020B0604020202020204" pitchFamily="34" charset="0"/>
                <a:cs typeface="Arial" panose="020B0604020202020204" pitchFamily="34" charset="0"/>
              </a:rPr>
              <a:t>NỘI DUNG BÀI HỌC</a:t>
            </a:r>
          </a:p>
        </p:txBody>
      </p:sp>
      <p:sp>
        <p:nvSpPr>
          <p:cNvPr id="22" name="TextBox 21">
            <a:extLst>
              <a:ext uri="{FF2B5EF4-FFF2-40B4-BE49-F238E27FC236}">
                <a16:creationId xmlns:a16="http://schemas.microsoft.com/office/drawing/2014/main" id="{2DFD21C0-A060-44F7-41AB-C473157927A6}"/>
              </a:ext>
            </a:extLst>
          </p:cNvPr>
          <p:cNvSpPr txBox="1"/>
          <p:nvPr/>
        </p:nvSpPr>
        <p:spPr>
          <a:xfrm>
            <a:off x="6563084" y="2419703"/>
            <a:ext cx="4054478" cy="2431371"/>
          </a:xfrm>
          <a:prstGeom prst="rect">
            <a:avLst/>
          </a:prstGeom>
          <a:noFill/>
        </p:spPr>
        <p:txBody>
          <a:bodyPr wrap="square" rtlCol="0">
            <a:spAutoFit/>
          </a:bodyPr>
          <a:lstStyle/>
          <a:p>
            <a:pPr algn="ctr">
              <a:lnSpc>
                <a:spcPct val="150000"/>
              </a:lnSpc>
            </a:pPr>
            <a:r>
              <a:rPr lang="en-US" sz="5400" b="1" dirty="0">
                <a:solidFill>
                  <a:srgbClr val="002060"/>
                </a:solidFill>
                <a:latin typeface="Arial" panose="020B0604020202020204" pitchFamily="34" charset="0"/>
                <a:cs typeface="Arial" panose="020B0604020202020204" pitchFamily="34" charset="0"/>
              </a:rPr>
              <a:t>01. </a:t>
            </a:r>
          </a:p>
          <a:p>
            <a:pPr algn="ctr">
              <a:lnSpc>
                <a:spcPct val="150000"/>
              </a:lnSpc>
            </a:pPr>
            <a:r>
              <a:rPr lang="en-US" sz="5400" b="1" dirty="0" err="1">
                <a:solidFill>
                  <a:srgbClr val="002060"/>
                </a:solidFill>
                <a:latin typeface="Arial" panose="020B0604020202020204" pitchFamily="34" charset="0"/>
                <a:cs typeface="Arial" panose="020B0604020202020204" pitchFamily="34" charset="0"/>
              </a:rPr>
              <a:t>Khởi</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động</a:t>
            </a:r>
            <a:endParaRPr lang="en-US" sz="5400" b="1" dirty="0">
              <a:solidFill>
                <a:srgbClr val="00206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CBD76CE8-1DC5-357E-F7DC-4BA70E7503BA}"/>
              </a:ext>
            </a:extLst>
          </p:cNvPr>
          <p:cNvSpPr txBox="1"/>
          <p:nvPr/>
        </p:nvSpPr>
        <p:spPr>
          <a:xfrm>
            <a:off x="11943880" y="2418980"/>
            <a:ext cx="4054478" cy="2431371"/>
          </a:xfrm>
          <a:prstGeom prst="rect">
            <a:avLst/>
          </a:prstGeom>
          <a:noFill/>
        </p:spPr>
        <p:txBody>
          <a:bodyPr wrap="square" rtlCol="0">
            <a:spAutoFit/>
          </a:bodyPr>
          <a:lstStyle/>
          <a:p>
            <a:pPr algn="ctr">
              <a:lnSpc>
                <a:spcPct val="150000"/>
              </a:lnSpc>
            </a:pPr>
            <a:r>
              <a:rPr lang="en-US" sz="5400" b="1" dirty="0">
                <a:solidFill>
                  <a:srgbClr val="002060"/>
                </a:solidFill>
                <a:latin typeface="Arial" panose="020B0604020202020204" pitchFamily="34" charset="0"/>
                <a:cs typeface="Arial" panose="020B0604020202020204" pitchFamily="34" charset="0"/>
              </a:rPr>
              <a:t>02. </a:t>
            </a:r>
          </a:p>
          <a:p>
            <a:pPr algn="ctr">
              <a:lnSpc>
                <a:spcPct val="150000"/>
              </a:lnSpc>
            </a:pPr>
            <a:r>
              <a:rPr lang="en-US" sz="5400" b="1" dirty="0" err="1">
                <a:solidFill>
                  <a:srgbClr val="002060"/>
                </a:solidFill>
                <a:latin typeface="Arial" panose="020B0604020202020204" pitchFamily="34" charset="0"/>
                <a:cs typeface="Arial" panose="020B0604020202020204" pitchFamily="34" charset="0"/>
              </a:rPr>
              <a:t>Khám</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phá</a:t>
            </a:r>
            <a:endParaRPr lang="en-US" sz="5400" b="1" dirty="0">
              <a:solidFill>
                <a:srgbClr val="00206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666E9FE-2D6C-EEA2-42E9-43319F024AA4}"/>
              </a:ext>
            </a:extLst>
          </p:cNvPr>
          <p:cNvSpPr txBox="1"/>
          <p:nvPr/>
        </p:nvSpPr>
        <p:spPr>
          <a:xfrm>
            <a:off x="6563084" y="5842700"/>
            <a:ext cx="4054478" cy="2431371"/>
          </a:xfrm>
          <a:prstGeom prst="rect">
            <a:avLst/>
          </a:prstGeom>
          <a:noFill/>
        </p:spPr>
        <p:txBody>
          <a:bodyPr wrap="square" rtlCol="0">
            <a:spAutoFit/>
          </a:bodyPr>
          <a:lstStyle/>
          <a:p>
            <a:pPr algn="ctr">
              <a:lnSpc>
                <a:spcPct val="150000"/>
              </a:lnSpc>
            </a:pPr>
            <a:r>
              <a:rPr lang="en-US" sz="5400" b="1" dirty="0">
                <a:solidFill>
                  <a:srgbClr val="002060"/>
                </a:solidFill>
                <a:latin typeface="Arial" panose="020B0604020202020204" pitchFamily="34" charset="0"/>
                <a:cs typeface="Arial" panose="020B0604020202020204" pitchFamily="34" charset="0"/>
              </a:rPr>
              <a:t>03. </a:t>
            </a:r>
          </a:p>
          <a:p>
            <a:pPr algn="ctr">
              <a:lnSpc>
                <a:spcPct val="150000"/>
              </a:lnSpc>
            </a:pPr>
            <a:r>
              <a:rPr lang="en-US" sz="5400" b="1" dirty="0" err="1">
                <a:solidFill>
                  <a:srgbClr val="002060"/>
                </a:solidFill>
                <a:latin typeface="Arial" panose="020B0604020202020204" pitchFamily="34" charset="0"/>
                <a:cs typeface="Arial" panose="020B0604020202020204" pitchFamily="34" charset="0"/>
              </a:rPr>
              <a:t>Luyện</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tập</a:t>
            </a:r>
            <a:endParaRPr lang="en-US" sz="5400" b="1" dirty="0">
              <a:solidFill>
                <a:srgbClr val="00206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81EE021-B355-87BF-3D54-2005780085DF}"/>
              </a:ext>
            </a:extLst>
          </p:cNvPr>
          <p:cNvSpPr txBox="1"/>
          <p:nvPr/>
        </p:nvSpPr>
        <p:spPr>
          <a:xfrm>
            <a:off x="12085999" y="5717419"/>
            <a:ext cx="4054478" cy="2431371"/>
          </a:xfrm>
          <a:prstGeom prst="rect">
            <a:avLst/>
          </a:prstGeom>
          <a:noFill/>
        </p:spPr>
        <p:txBody>
          <a:bodyPr wrap="square" rtlCol="0">
            <a:spAutoFit/>
          </a:bodyPr>
          <a:lstStyle/>
          <a:p>
            <a:pPr algn="ctr">
              <a:lnSpc>
                <a:spcPct val="150000"/>
              </a:lnSpc>
            </a:pPr>
            <a:r>
              <a:rPr lang="en-US" sz="5400" b="1" dirty="0">
                <a:solidFill>
                  <a:srgbClr val="002060"/>
                </a:solidFill>
                <a:latin typeface="Arial" panose="020B0604020202020204" pitchFamily="34" charset="0"/>
                <a:cs typeface="Arial" panose="020B0604020202020204" pitchFamily="34" charset="0"/>
              </a:rPr>
              <a:t>04. </a:t>
            </a:r>
          </a:p>
          <a:p>
            <a:pPr algn="ctr">
              <a:lnSpc>
                <a:spcPct val="150000"/>
              </a:lnSpc>
            </a:pPr>
            <a:r>
              <a:rPr lang="en-US" sz="5400" b="1" dirty="0" err="1">
                <a:solidFill>
                  <a:srgbClr val="002060"/>
                </a:solidFill>
                <a:latin typeface="Arial" panose="020B0604020202020204" pitchFamily="34" charset="0"/>
                <a:cs typeface="Arial" panose="020B0604020202020204" pitchFamily="34" charset="0"/>
              </a:rPr>
              <a:t>Vận</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dụng</a:t>
            </a:r>
            <a:endParaRPr lang="en-US" sz="5400" b="1" dirty="0">
              <a:solidFill>
                <a:srgbClr val="00206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animEffect transition="in" filter="fade">
                                      <p:cBhvr>
                                        <p:cTn id="15" dur="500"/>
                                        <p:tgtEl>
                                          <p:spTgt spid="2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randombar(horizontal)">
                                      <p:cBhvr>
                                        <p:cTn id="20" dur="500"/>
                                        <p:tgtEl>
                                          <p:spTgt spid="23">
                                            <p:txEl>
                                              <p:pRg st="0" end="0"/>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3">
                                            <p:txEl>
                                              <p:pRg st="1" end="1"/>
                                            </p:txEl>
                                          </p:spTgt>
                                        </p:tgtEl>
                                        <p:attrNameLst>
                                          <p:attrName>style.visibility</p:attrName>
                                        </p:attrNameLst>
                                      </p:cBhvr>
                                      <p:to>
                                        <p:strVal val="visible"/>
                                      </p:to>
                                    </p:set>
                                    <p:animEffect transition="in" filter="randombar(horizontal)">
                                      <p:cBhvr>
                                        <p:cTn id="23" dur="500"/>
                                        <p:tgtEl>
                                          <p:spTgt spid="2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4">
                                            <p:txEl>
                                              <p:pRg st="0" end="0"/>
                                            </p:txEl>
                                          </p:spTgt>
                                        </p:tgtEl>
                                        <p:attrNameLst>
                                          <p:attrName>style.visibility</p:attrName>
                                        </p:attrNameLst>
                                      </p:cBhvr>
                                      <p:to>
                                        <p:strVal val="visible"/>
                                      </p:to>
                                    </p:set>
                                    <p:animEffect transition="in" filter="wipe(down)">
                                      <p:cBhvr>
                                        <p:cTn id="28" dur="500"/>
                                        <p:tgtEl>
                                          <p:spTgt spid="24">
                                            <p:txEl>
                                              <p:pRg st="0" end="0"/>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24">
                                            <p:txEl>
                                              <p:pRg st="1" end="1"/>
                                            </p:txEl>
                                          </p:spTgt>
                                        </p:tgtEl>
                                        <p:attrNameLst>
                                          <p:attrName>style.visibility</p:attrName>
                                        </p:attrNameLst>
                                      </p:cBhvr>
                                      <p:to>
                                        <p:strVal val="visible"/>
                                      </p:to>
                                    </p:set>
                                    <p:animEffect transition="in" filter="wipe(down)">
                                      <p:cBhvr>
                                        <p:cTn id="31" dur="500"/>
                                        <p:tgtEl>
                                          <p:spTgt spid="2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5">
                                            <p:txEl>
                                              <p:pRg st="0" end="0"/>
                                            </p:txEl>
                                          </p:spTgt>
                                        </p:tgtEl>
                                        <p:attrNameLst>
                                          <p:attrName>style.visibility</p:attrName>
                                        </p:attrNameLst>
                                      </p:cBhvr>
                                      <p:to>
                                        <p:strVal val="visible"/>
                                      </p:to>
                                    </p:set>
                                    <p:animEffect transition="in" filter="fade">
                                      <p:cBhvr>
                                        <p:cTn id="36" dur="500"/>
                                        <p:tgtEl>
                                          <p:spTgt spid="25">
                                            <p:txEl>
                                              <p:pRg st="0" end="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5">
                                            <p:txEl>
                                              <p:pRg st="1" end="1"/>
                                            </p:txEl>
                                          </p:spTgt>
                                        </p:tgtEl>
                                        <p:attrNameLst>
                                          <p:attrName>style.visibility</p:attrName>
                                        </p:attrNameLst>
                                      </p:cBhvr>
                                      <p:to>
                                        <p:strVal val="visible"/>
                                      </p:to>
                                    </p:set>
                                    <p:animEffect transition="in" filter="fade">
                                      <p:cBhvr>
                                        <p:cTn id="39"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2288" y="750258"/>
            <a:ext cx="16723424" cy="850804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16507" y="581171"/>
            <a:ext cx="9934384" cy="838213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0444" y="-2377054"/>
            <a:ext cx="3803764" cy="5243284"/>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50167" flipH="1" flipV="1">
            <a:off x="14823530" y="6150805"/>
            <a:ext cx="3418511" cy="5868688"/>
          </a:xfrm>
          <a:prstGeom prst="rect">
            <a:avLst/>
          </a:prstGeom>
        </p:spPr>
      </p:pic>
      <p:grpSp>
        <p:nvGrpSpPr>
          <p:cNvPr id="8" name="Group 8"/>
          <p:cNvGrpSpPr/>
          <p:nvPr/>
        </p:nvGrpSpPr>
        <p:grpSpPr>
          <a:xfrm>
            <a:off x="7600950" y="9243678"/>
            <a:ext cx="3086100" cy="975387"/>
            <a:chOff x="0" y="0"/>
            <a:chExt cx="812800" cy="256892"/>
          </a:xfrm>
        </p:grpSpPr>
        <p:sp>
          <p:nvSpPr>
            <p:cNvPr id="9" name="Freeform 9"/>
            <p:cNvSpPr/>
            <p:nvPr/>
          </p:nvSpPr>
          <p:spPr>
            <a:xfrm>
              <a:off x="0" y="0"/>
              <a:ext cx="812800" cy="256892"/>
            </a:xfrm>
            <a:custGeom>
              <a:avLst/>
              <a:gdLst/>
              <a:ahLst/>
              <a:cxnLst/>
              <a:rect l="l" t="t" r="r" b="b"/>
              <a:pathLst>
                <a:path w="812800" h="256892">
                  <a:moveTo>
                    <a:pt x="127941" y="0"/>
                  </a:moveTo>
                  <a:lnTo>
                    <a:pt x="684859" y="0"/>
                  </a:lnTo>
                  <a:cubicBezTo>
                    <a:pt x="718791" y="0"/>
                    <a:pt x="751333" y="13479"/>
                    <a:pt x="775327" y="37473"/>
                  </a:cubicBezTo>
                  <a:cubicBezTo>
                    <a:pt x="799321" y="61467"/>
                    <a:pt x="812800" y="94009"/>
                    <a:pt x="812800" y="127941"/>
                  </a:cubicBezTo>
                  <a:lnTo>
                    <a:pt x="812800" y="128951"/>
                  </a:lnTo>
                  <a:cubicBezTo>
                    <a:pt x="812800" y="162883"/>
                    <a:pt x="799321" y="195425"/>
                    <a:pt x="775327" y="219419"/>
                  </a:cubicBezTo>
                  <a:cubicBezTo>
                    <a:pt x="751333" y="243413"/>
                    <a:pt x="718791" y="256892"/>
                    <a:pt x="684859" y="256892"/>
                  </a:cubicBezTo>
                  <a:lnTo>
                    <a:pt x="127941" y="256892"/>
                  </a:lnTo>
                  <a:cubicBezTo>
                    <a:pt x="94009" y="256892"/>
                    <a:pt x="61467" y="243413"/>
                    <a:pt x="37473" y="219419"/>
                  </a:cubicBezTo>
                  <a:cubicBezTo>
                    <a:pt x="13479" y="195425"/>
                    <a:pt x="0" y="162883"/>
                    <a:pt x="0" y="128951"/>
                  </a:cubicBezTo>
                  <a:lnTo>
                    <a:pt x="0" y="127941"/>
                  </a:lnTo>
                  <a:cubicBezTo>
                    <a:pt x="0" y="94009"/>
                    <a:pt x="13479" y="61467"/>
                    <a:pt x="37473" y="37473"/>
                  </a:cubicBezTo>
                  <a:cubicBezTo>
                    <a:pt x="61467" y="13479"/>
                    <a:pt x="94009" y="0"/>
                    <a:pt x="127941" y="0"/>
                  </a:cubicBezTo>
                  <a:close/>
                </a:path>
              </a:pathLst>
            </a:custGeom>
            <a:solidFill>
              <a:srgbClr val="FADACD"/>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5722">
            <a:off x="823702" y="6471318"/>
            <a:ext cx="1996600" cy="2992179"/>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37868">
            <a:off x="12718200" y="563865"/>
            <a:ext cx="2540831" cy="2948222"/>
          </a:xfrm>
          <a:prstGeom prst="rect">
            <a:avLst/>
          </a:prstGeom>
        </p:spPr>
      </p:pic>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862278">
            <a:off x="-1182005" y="8041821"/>
            <a:ext cx="4166886" cy="4114800"/>
          </a:xfrm>
          <a:prstGeom prst="rect">
            <a:avLst/>
          </a:prstGeom>
        </p:spPr>
      </p:pic>
      <p:pic>
        <p:nvPicPr>
          <p:cNvPr id="17"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9872497">
            <a:off x="16204557" y="-1812812"/>
            <a:ext cx="4166886" cy="4114800"/>
          </a:xfrm>
          <a:prstGeom prst="rect">
            <a:avLst/>
          </a:prstGeom>
        </p:spPr>
      </p:pic>
      <p:pic>
        <p:nvPicPr>
          <p:cNvPr id="11" name="Picture 1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423457">
            <a:off x="15960945" y="199879"/>
            <a:ext cx="1766006" cy="1357617"/>
          </a:xfrm>
          <a:prstGeom prst="rect">
            <a:avLst/>
          </a:prstGeom>
        </p:spPr>
      </p:pic>
      <p:sp>
        <p:nvSpPr>
          <p:cNvPr id="18" name="TextBox 17">
            <a:extLst>
              <a:ext uri="{FF2B5EF4-FFF2-40B4-BE49-F238E27FC236}">
                <a16:creationId xmlns:a16="http://schemas.microsoft.com/office/drawing/2014/main" id="{AF322EEB-3B92-FA8F-25A8-D1606F6E9422}"/>
              </a:ext>
            </a:extLst>
          </p:cNvPr>
          <p:cNvSpPr txBox="1"/>
          <p:nvPr/>
        </p:nvSpPr>
        <p:spPr>
          <a:xfrm>
            <a:off x="7134652" y="1738530"/>
            <a:ext cx="5094075" cy="1107996"/>
          </a:xfrm>
          <a:prstGeom prst="rect">
            <a:avLst/>
          </a:prstGeom>
          <a:noFill/>
        </p:spPr>
        <p:txBody>
          <a:bodyPr wrap="square" rtlCol="0">
            <a:spAutoFit/>
          </a:bodyPr>
          <a:lstStyle/>
          <a:p>
            <a:pPr algn="just"/>
            <a:r>
              <a:rPr lang="en-US" sz="6600" b="1" dirty="0">
                <a:solidFill>
                  <a:schemeClr val="accent6">
                    <a:lumMod val="75000"/>
                  </a:schemeClr>
                </a:solidFill>
                <a:latin typeface="Arial" panose="020B0604020202020204" pitchFamily="34" charset="0"/>
                <a:cs typeface="Arial" panose="020B0604020202020204" pitchFamily="34" charset="0"/>
              </a:rPr>
              <a:t>KHỞI ĐỘNG</a:t>
            </a:r>
          </a:p>
        </p:txBody>
      </p:sp>
      <p:sp>
        <p:nvSpPr>
          <p:cNvPr id="21" name="TextBox 20">
            <a:extLst>
              <a:ext uri="{FF2B5EF4-FFF2-40B4-BE49-F238E27FC236}">
                <a16:creationId xmlns:a16="http://schemas.microsoft.com/office/drawing/2014/main" id="{3C9CF24B-BAC7-F73B-4F47-358ED7BEA43A}"/>
              </a:ext>
            </a:extLst>
          </p:cNvPr>
          <p:cNvSpPr txBox="1"/>
          <p:nvPr/>
        </p:nvSpPr>
        <p:spPr>
          <a:xfrm>
            <a:off x="5563464" y="3230954"/>
            <a:ext cx="8204597" cy="3686266"/>
          </a:xfrm>
          <a:prstGeom prst="rect">
            <a:avLst/>
          </a:prstGeom>
          <a:noFill/>
        </p:spPr>
        <p:txBody>
          <a:bodyPr wrap="square">
            <a:spAutoFit/>
          </a:bodyPr>
          <a:lstStyle/>
          <a:p>
            <a:pPr algn="just">
              <a:lnSpc>
                <a:spcPct val="150000"/>
              </a:lnSpc>
            </a:pPr>
            <a:r>
              <a:rPr lang="vi-VN" sz="4000" dirty="0">
                <a:effectLst/>
                <a:ea typeface="Calibri" panose="020F0502020204030204" pitchFamily="34" charset="0"/>
              </a:rPr>
              <a:t>Đọc thông tin dưới đây và cho biết: thông tin nào là thông tin cá nhân, gia đình; thông tin nào không phải là thông tin cá nhân, gia đình:</a:t>
            </a:r>
            <a:endParaRPr lang="en-US" sz="4000"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circle(in)">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2288" y="889479"/>
            <a:ext cx="16723424" cy="8508042"/>
          </a:xfrm>
          <a:prstGeom prst="rect">
            <a:avLst/>
          </a:prstGeom>
        </p:spPr>
      </p:pic>
      <p:sp>
        <p:nvSpPr>
          <p:cNvPr id="16" name="Freeform: Shape 15">
            <a:extLst>
              <a:ext uri="{FF2B5EF4-FFF2-40B4-BE49-F238E27FC236}">
                <a16:creationId xmlns:a16="http://schemas.microsoft.com/office/drawing/2014/main" id="{DBF365AF-13A1-F919-C39A-244E8B247ADF}"/>
              </a:ext>
            </a:extLst>
          </p:cNvPr>
          <p:cNvSpPr/>
          <p:nvPr/>
        </p:nvSpPr>
        <p:spPr>
          <a:xfrm>
            <a:off x="1524000" y="1577683"/>
            <a:ext cx="15468600" cy="7542294"/>
          </a:xfrm>
          <a:custGeom>
            <a:avLst/>
            <a:gdLst>
              <a:gd name="connsiteX0" fmla="*/ 10779370 w 10839159"/>
              <a:gd name="connsiteY0" fmla="*/ 2648799 h 6132332"/>
              <a:gd name="connsiteX1" fmla="*/ 10767000 w 10839159"/>
              <a:gd name="connsiteY1" fmla="*/ 1114691 h 6132332"/>
              <a:gd name="connsiteX2" fmla="*/ 10764938 w 10839159"/>
              <a:gd name="connsiteY2" fmla="*/ 103735 h 6132332"/>
              <a:gd name="connsiteX3" fmla="*/ 10669215 w 10839159"/>
              <a:gd name="connsiteY3" fmla="*/ 8001 h 6132332"/>
              <a:gd name="connsiteX4" fmla="*/ 6532510 w 10839159"/>
              <a:gd name="connsiteY4" fmla="*/ 48 h 6132332"/>
              <a:gd name="connsiteX5" fmla="*/ 2420547 w 10839159"/>
              <a:gd name="connsiteY5" fmla="*/ 1815 h 6132332"/>
              <a:gd name="connsiteX6" fmla="*/ 103168 w 10839159"/>
              <a:gd name="connsiteY6" fmla="*/ 2993 h 6132332"/>
              <a:gd name="connsiteX7" fmla="*/ 7445 w 10839159"/>
              <a:gd name="connsiteY7" fmla="*/ 98728 h 6132332"/>
              <a:gd name="connsiteX8" fmla="*/ 10095 w 10839159"/>
              <a:gd name="connsiteY8" fmla="*/ 2106500 h 6132332"/>
              <a:gd name="connsiteX9" fmla="*/ 21877 w 10839159"/>
              <a:gd name="connsiteY9" fmla="*/ 3180788 h 6132332"/>
              <a:gd name="connsiteX10" fmla="*/ 72536 w 10839159"/>
              <a:gd name="connsiteY10" fmla="*/ 5570615 h 6132332"/>
              <a:gd name="connsiteX11" fmla="*/ 76071 w 10839159"/>
              <a:gd name="connsiteY11" fmla="*/ 5813928 h 6132332"/>
              <a:gd name="connsiteX12" fmla="*/ 114065 w 10839159"/>
              <a:gd name="connsiteY12" fmla="*/ 5922622 h 6132332"/>
              <a:gd name="connsiteX13" fmla="*/ 195062 w 10839159"/>
              <a:gd name="connsiteY13" fmla="*/ 5981536 h 6132332"/>
              <a:gd name="connsiteX14" fmla="*/ 550857 w 10839159"/>
              <a:gd name="connsiteY14" fmla="*/ 6069612 h 6132332"/>
              <a:gd name="connsiteX15" fmla="*/ 954366 w 10839159"/>
              <a:gd name="connsiteY15" fmla="*/ 5978591 h 6132332"/>
              <a:gd name="connsiteX16" fmla="*/ 1371423 w 10839159"/>
              <a:gd name="connsiteY16" fmla="*/ 5931165 h 6132332"/>
              <a:gd name="connsiteX17" fmla="*/ 2213491 w 10839159"/>
              <a:gd name="connsiteY17" fmla="*/ 6070790 h 6132332"/>
              <a:gd name="connsiteX18" fmla="*/ 3082655 w 10839159"/>
              <a:gd name="connsiteY18" fmla="*/ 5938824 h 6132332"/>
              <a:gd name="connsiteX19" fmla="*/ 3962717 w 10839159"/>
              <a:gd name="connsiteY19" fmla="*/ 6112913 h 6132332"/>
              <a:gd name="connsiteX20" fmla="*/ 4861335 w 10839159"/>
              <a:gd name="connsiteY20" fmla="*/ 6058713 h 6132332"/>
              <a:gd name="connsiteX21" fmla="*/ 5746994 w 10839159"/>
              <a:gd name="connsiteY21" fmla="*/ 5866949 h 6132332"/>
              <a:gd name="connsiteX22" fmla="*/ 6650323 w 10839159"/>
              <a:gd name="connsiteY22" fmla="*/ 5851042 h 6132332"/>
              <a:gd name="connsiteX23" fmla="*/ 8495568 w 10839159"/>
              <a:gd name="connsiteY23" fmla="*/ 5980063 h 6132332"/>
              <a:gd name="connsiteX24" fmla="*/ 9399487 w 10839159"/>
              <a:gd name="connsiteY24" fmla="*/ 5826004 h 6132332"/>
              <a:gd name="connsiteX25" fmla="*/ 10284851 w 10839159"/>
              <a:gd name="connsiteY25" fmla="*/ 5754719 h 6132332"/>
              <a:gd name="connsiteX26" fmla="*/ 10743437 w 10839159"/>
              <a:gd name="connsiteY26" fmla="*/ 5829245 h 6132332"/>
              <a:gd name="connsiteX27" fmla="*/ 10821488 w 10839159"/>
              <a:gd name="connsiteY27" fmla="*/ 5789773 h 6132332"/>
              <a:gd name="connsiteX28" fmla="*/ 10822372 w 10839159"/>
              <a:gd name="connsiteY28" fmla="*/ 5788594 h 6132332"/>
              <a:gd name="connsiteX29" fmla="*/ 10823549 w 10839159"/>
              <a:gd name="connsiteY29" fmla="*/ 5786827 h 6132332"/>
              <a:gd name="connsiteX30" fmla="*/ 10839160 w 10839159"/>
              <a:gd name="connsiteY30" fmla="*/ 5733215 h 6132332"/>
              <a:gd name="connsiteX31" fmla="*/ 10779370 w 10839159"/>
              <a:gd name="connsiteY31" fmla="*/ 2648799 h 613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39159" h="6132332">
                <a:moveTo>
                  <a:pt x="10779370" y="2648799"/>
                </a:moveTo>
                <a:cubicBezTo>
                  <a:pt x="10770239" y="2137430"/>
                  <a:pt x="10769945" y="1625766"/>
                  <a:pt x="10767000" y="1114691"/>
                </a:cubicBezTo>
                <a:cubicBezTo>
                  <a:pt x="10764938" y="777706"/>
                  <a:pt x="10763466" y="440721"/>
                  <a:pt x="10764938" y="103735"/>
                </a:cubicBezTo>
                <a:cubicBezTo>
                  <a:pt x="10765233" y="51892"/>
                  <a:pt x="10720758" y="8001"/>
                  <a:pt x="10669215" y="8001"/>
                </a:cubicBezTo>
                <a:cubicBezTo>
                  <a:pt x="9290215" y="637"/>
                  <a:pt x="7911215" y="-247"/>
                  <a:pt x="6532510" y="48"/>
                </a:cubicBezTo>
                <a:cubicBezTo>
                  <a:pt x="5161758" y="342"/>
                  <a:pt x="3791300" y="1226"/>
                  <a:pt x="2420547" y="1815"/>
                </a:cubicBezTo>
                <a:cubicBezTo>
                  <a:pt x="1647989" y="2110"/>
                  <a:pt x="875431" y="2404"/>
                  <a:pt x="103168" y="2993"/>
                </a:cubicBezTo>
                <a:cubicBezTo>
                  <a:pt x="50446" y="2993"/>
                  <a:pt x="8623" y="46884"/>
                  <a:pt x="7445" y="98728"/>
                </a:cubicBezTo>
                <a:cubicBezTo>
                  <a:pt x="-8165" y="767396"/>
                  <a:pt x="4794" y="1437537"/>
                  <a:pt x="10095" y="2106500"/>
                </a:cubicBezTo>
                <a:cubicBezTo>
                  <a:pt x="12746" y="2464694"/>
                  <a:pt x="13925" y="2822889"/>
                  <a:pt x="21877" y="3180788"/>
                </a:cubicBezTo>
                <a:cubicBezTo>
                  <a:pt x="36014" y="3830309"/>
                  <a:pt x="61933" y="4921093"/>
                  <a:pt x="72536" y="5570615"/>
                </a:cubicBezTo>
                <a:cubicBezTo>
                  <a:pt x="74009" y="5651621"/>
                  <a:pt x="75187" y="5732921"/>
                  <a:pt x="76071" y="5813928"/>
                </a:cubicBezTo>
                <a:cubicBezTo>
                  <a:pt x="76365" y="5858113"/>
                  <a:pt x="80194" y="5890514"/>
                  <a:pt x="114065" y="5922622"/>
                </a:cubicBezTo>
                <a:cubicBezTo>
                  <a:pt x="138217" y="5945304"/>
                  <a:pt x="166492" y="5965040"/>
                  <a:pt x="195062" y="5981536"/>
                </a:cubicBezTo>
                <a:cubicBezTo>
                  <a:pt x="300799" y="6041923"/>
                  <a:pt x="429215" y="6069612"/>
                  <a:pt x="550857" y="6069612"/>
                </a:cubicBezTo>
                <a:cubicBezTo>
                  <a:pt x="690465" y="6069317"/>
                  <a:pt x="823004" y="6020125"/>
                  <a:pt x="954366" y="5978591"/>
                </a:cubicBezTo>
                <a:cubicBezTo>
                  <a:pt x="1093090" y="5934994"/>
                  <a:pt x="1226219" y="5913491"/>
                  <a:pt x="1371423" y="5931165"/>
                </a:cubicBezTo>
                <a:cubicBezTo>
                  <a:pt x="1655352" y="5965040"/>
                  <a:pt x="1923082" y="6084929"/>
                  <a:pt x="2213491" y="6070790"/>
                </a:cubicBezTo>
                <a:cubicBezTo>
                  <a:pt x="2507728" y="6056356"/>
                  <a:pt x="2787239" y="5933816"/>
                  <a:pt x="3082655" y="5938824"/>
                </a:cubicBezTo>
                <a:cubicBezTo>
                  <a:pt x="3383667" y="5943831"/>
                  <a:pt x="3667007" y="6069317"/>
                  <a:pt x="3962717" y="6112913"/>
                </a:cubicBezTo>
                <a:cubicBezTo>
                  <a:pt x="4263730" y="6157099"/>
                  <a:pt x="4565330" y="6120278"/>
                  <a:pt x="4861335" y="6058713"/>
                </a:cubicBezTo>
                <a:cubicBezTo>
                  <a:pt x="5157046" y="5997148"/>
                  <a:pt x="5448043" y="5912607"/>
                  <a:pt x="5746994" y="5866949"/>
                </a:cubicBezTo>
                <a:cubicBezTo>
                  <a:pt x="6045649" y="5821586"/>
                  <a:pt x="6350195" y="5827771"/>
                  <a:pt x="6650323" y="5851042"/>
                </a:cubicBezTo>
                <a:cubicBezTo>
                  <a:pt x="7264423" y="5898762"/>
                  <a:pt x="7877344" y="6025427"/>
                  <a:pt x="8495568" y="5980063"/>
                </a:cubicBezTo>
                <a:cubicBezTo>
                  <a:pt x="8801291" y="5957676"/>
                  <a:pt x="9099653" y="5886980"/>
                  <a:pt x="9399487" y="5826004"/>
                </a:cubicBezTo>
                <a:cubicBezTo>
                  <a:pt x="9689895" y="5767091"/>
                  <a:pt x="9988257" y="5718193"/>
                  <a:pt x="10284851" y="5754719"/>
                </a:cubicBezTo>
                <a:cubicBezTo>
                  <a:pt x="10438890" y="5773571"/>
                  <a:pt x="10587335" y="5823059"/>
                  <a:pt x="10743437" y="5829245"/>
                </a:cubicBezTo>
                <a:cubicBezTo>
                  <a:pt x="10780843" y="5830717"/>
                  <a:pt x="10807056" y="5813928"/>
                  <a:pt x="10821488" y="5789773"/>
                </a:cubicBezTo>
                <a:cubicBezTo>
                  <a:pt x="10821782" y="5789478"/>
                  <a:pt x="10822077" y="5789183"/>
                  <a:pt x="10822372" y="5788594"/>
                </a:cubicBezTo>
                <a:cubicBezTo>
                  <a:pt x="10822666" y="5788005"/>
                  <a:pt x="10823256" y="5787416"/>
                  <a:pt x="10823549" y="5786827"/>
                </a:cubicBezTo>
                <a:cubicBezTo>
                  <a:pt x="10833563" y="5772687"/>
                  <a:pt x="10839160" y="5755014"/>
                  <a:pt x="10839160" y="5733215"/>
                </a:cubicBezTo>
                <a:cubicBezTo>
                  <a:pt x="10836804" y="4852754"/>
                  <a:pt x="10794686" y="3530145"/>
                  <a:pt x="10779370" y="2648799"/>
                </a:cubicBezTo>
                <a:close/>
              </a:path>
            </a:pathLst>
          </a:custGeom>
          <a:solidFill>
            <a:schemeClr val="bg1"/>
          </a:solidFill>
          <a:ln w="29429" cap="flat">
            <a:noFill/>
            <a:prstDash val="solid"/>
            <a:miter/>
          </a:ln>
        </p:spPr>
        <p:txBody>
          <a:bodyPr rtlCol="0" anchor="ctr"/>
          <a:lstStyle/>
          <a:p>
            <a:endParaRPr lang="en-US"/>
          </a:p>
        </p:txBody>
      </p:sp>
      <p:grpSp>
        <p:nvGrpSpPr>
          <p:cNvPr id="6" name="Group 6"/>
          <p:cNvGrpSpPr/>
          <p:nvPr/>
        </p:nvGrpSpPr>
        <p:grpSpPr>
          <a:xfrm>
            <a:off x="3044136" y="9184598"/>
            <a:ext cx="3086100" cy="975387"/>
            <a:chOff x="0" y="0"/>
            <a:chExt cx="812800" cy="256892"/>
          </a:xfrm>
        </p:grpSpPr>
        <p:sp>
          <p:nvSpPr>
            <p:cNvPr id="7" name="Freeform 7"/>
            <p:cNvSpPr/>
            <p:nvPr/>
          </p:nvSpPr>
          <p:spPr>
            <a:xfrm>
              <a:off x="0" y="0"/>
              <a:ext cx="812800" cy="256892"/>
            </a:xfrm>
            <a:custGeom>
              <a:avLst/>
              <a:gdLst/>
              <a:ahLst/>
              <a:cxnLst/>
              <a:rect l="l" t="t" r="r" b="b"/>
              <a:pathLst>
                <a:path w="812800" h="256892">
                  <a:moveTo>
                    <a:pt x="127941" y="0"/>
                  </a:moveTo>
                  <a:lnTo>
                    <a:pt x="684859" y="0"/>
                  </a:lnTo>
                  <a:cubicBezTo>
                    <a:pt x="718791" y="0"/>
                    <a:pt x="751333" y="13479"/>
                    <a:pt x="775327" y="37473"/>
                  </a:cubicBezTo>
                  <a:cubicBezTo>
                    <a:pt x="799321" y="61467"/>
                    <a:pt x="812800" y="94009"/>
                    <a:pt x="812800" y="127941"/>
                  </a:cubicBezTo>
                  <a:lnTo>
                    <a:pt x="812800" y="128951"/>
                  </a:lnTo>
                  <a:cubicBezTo>
                    <a:pt x="812800" y="162883"/>
                    <a:pt x="799321" y="195425"/>
                    <a:pt x="775327" y="219419"/>
                  </a:cubicBezTo>
                  <a:cubicBezTo>
                    <a:pt x="751333" y="243413"/>
                    <a:pt x="718791" y="256892"/>
                    <a:pt x="684859" y="256892"/>
                  </a:cubicBezTo>
                  <a:lnTo>
                    <a:pt x="127941" y="256892"/>
                  </a:lnTo>
                  <a:cubicBezTo>
                    <a:pt x="94009" y="256892"/>
                    <a:pt x="61467" y="243413"/>
                    <a:pt x="37473" y="219419"/>
                  </a:cubicBezTo>
                  <a:cubicBezTo>
                    <a:pt x="13479" y="195425"/>
                    <a:pt x="0" y="162883"/>
                    <a:pt x="0" y="128951"/>
                  </a:cubicBezTo>
                  <a:lnTo>
                    <a:pt x="0" y="127941"/>
                  </a:lnTo>
                  <a:cubicBezTo>
                    <a:pt x="0" y="94009"/>
                    <a:pt x="13479" y="61467"/>
                    <a:pt x="37473" y="37473"/>
                  </a:cubicBezTo>
                  <a:cubicBezTo>
                    <a:pt x="61467" y="13479"/>
                    <a:pt x="94009" y="0"/>
                    <a:pt x="127941" y="0"/>
                  </a:cubicBezTo>
                  <a:close/>
                </a:path>
              </a:pathLst>
            </a:custGeom>
            <a:solidFill>
              <a:srgbClr val="CEDDE6"/>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2163">
            <a:off x="-1340846" y="-155032"/>
            <a:ext cx="7315200" cy="2367465"/>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42347" y="6355800"/>
            <a:ext cx="5195807"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305364" y="3636173"/>
            <a:ext cx="3904811" cy="10075954"/>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911692">
            <a:off x="14899375" y="47345"/>
            <a:ext cx="4216762" cy="1962711"/>
          </a:xfrm>
          <a:prstGeom prst="rect">
            <a:avLst/>
          </a:prstGeom>
        </p:spPr>
      </p:pic>
      <p:sp>
        <p:nvSpPr>
          <p:cNvPr id="145" name="TextBox 144">
            <a:extLst>
              <a:ext uri="{FF2B5EF4-FFF2-40B4-BE49-F238E27FC236}">
                <a16:creationId xmlns:a16="http://schemas.microsoft.com/office/drawing/2014/main" id="{955F167E-94A3-9CC9-A654-F798743A0858}"/>
              </a:ext>
            </a:extLst>
          </p:cNvPr>
          <p:cNvSpPr txBox="1"/>
          <p:nvPr/>
        </p:nvSpPr>
        <p:spPr>
          <a:xfrm>
            <a:off x="2174601" y="1971628"/>
            <a:ext cx="9625257" cy="6441572"/>
          </a:xfrm>
          <a:prstGeom prst="rect">
            <a:avLst/>
          </a:prstGeom>
          <a:noFill/>
        </p:spPr>
        <p:txBody>
          <a:bodyPr wrap="square">
            <a:spAutoFit/>
          </a:bodyPr>
          <a:lstStyle/>
          <a:p>
            <a:pPr marL="571500" marR="0" indent="-571500" algn="just">
              <a:lnSpc>
                <a:spcPct val="150000"/>
              </a:lnSpc>
              <a:spcBef>
                <a:spcPts val="0"/>
              </a:spcBef>
              <a:spcAft>
                <a:spcPts val="0"/>
              </a:spcAft>
              <a:buFontTx/>
              <a:buChar char="+"/>
            </a:pPr>
            <a:r>
              <a:rPr lang="vi-VN" sz="4000" dirty="0">
                <a:effectLst/>
                <a:latin typeface="Arial (Body)"/>
                <a:ea typeface="Calibri" panose="020F0502020204030204" pitchFamily="34" charset="0"/>
                <a:cs typeface="Times New Roman" panose="02020603050405020304" pitchFamily="18" charset="0"/>
              </a:rPr>
              <a:t>Tên, năm sinh của em, địa chỉ nhà em.</a:t>
            </a:r>
            <a:endParaRPr lang="en-US" sz="4000" dirty="0">
              <a:effectLst/>
              <a:latin typeface="Arial (Body)"/>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0"/>
              </a:spcAft>
              <a:buFontTx/>
              <a:buChar char="+"/>
            </a:pPr>
            <a:r>
              <a:rPr lang="vi-VN" sz="4000" dirty="0">
                <a:effectLst/>
                <a:latin typeface="Arial (Body)"/>
                <a:ea typeface="Calibri" panose="020F0502020204030204" pitchFamily="34" charset="0"/>
                <a:cs typeface="Times New Roman" panose="02020603050405020304" pitchFamily="18" charset="0"/>
              </a:rPr>
              <a:t>Ảnh của em.</a:t>
            </a:r>
            <a:endParaRPr lang="en-US" sz="4000" dirty="0">
              <a:effectLst/>
              <a:latin typeface="Arial (Body)"/>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0"/>
              </a:spcAft>
              <a:buFontTx/>
              <a:buChar char="+"/>
            </a:pPr>
            <a:r>
              <a:rPr lang="vi-VN" sz="4000" dirty="0">
                <a:effectLst/>
                <a:latin typeface="Arial (Body)"/>
                <a:ea typeface="Calibri" panose="020F0502020204030204" pitchFamily="34" charset="0"/>
                <a:cs typeface="Times New Roman" panose="02020603050405020304" pitchFamily="18" charset="0"/>
              </a:rPr>
              <a:t>Tên, địa chỉ, ảnh chụp một trường tiểu học.</a:t>
            </a:r>
            <a:endParaRPr lang="en-US" sz="4000" dirty="0">
              <a:effectLst/>
              <a:latin typeface="Arial (Body)"/>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0"/>
              </a:spcAft>
              <a:buFontTx/>
              <a:buChar char="+"/>
            </a:pPr>
            <a:r>
              <a:rPr lang="vi-VN" sz="4000" dirty="0">
                <a:effectLst/>
                <a:latin typeface="Arial (Body)"/>
                <a:ea typeface="Calibri" panose="020F0502020204030204" pitchFamily="34" charset="0"/>
                <a:cs typeface="Times New Roman" panose="02020603050405020304" pitchFamily="18" charset="0"/>
              </a:rPr>
              <a:t>Tên, số điện thoại, nghề nghiệp của bố, mẹ em.</a:t>
            </a:r>
            <a:endParaRPr lang="en-US" sz="4000" dirty="0">
              <a:effectLst/>
              <a:latin typeface="Arial (Body)"/>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0"/>
              </a:spcAft>
              <a:buFontTx/>
              <a:buChar char="+"/>
            </a:pPr>
            <a:r>
              <a:rPr lang="en-US" sz="4000" dirty="0" err="1">
                <a:effectLst/>
                <a:latin typeface="Arial (Body)"/>
                <a:ea typeface="Calibri" panose="020F0502020204030204" pitchFamily="34" charset="0"/>
                <a:cs typeface="Times New Roman" panose="02020603050405020304" pitchFamily="18" charset="0"/>
              </a:rPr>
              <a:t>Bức</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ảnh</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chụp</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gia</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đình</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em</a:t>
            </a:r>
            <a:r>
              <a:rPr lang="en-US" sz="4000" dirty="0">
                <a:effectLst/>
                <a:latin typeface="Arial (Body)"/>
                <a:ea typeface="Calibri" panose="020F0502020204030204" pitchFamily="34" charset="0"/>
                <a:cs typeface="Times New Roman" panose="02020603050405020304" pitchFamily="18" charset="0"/>
              </a:rPr>
              <a:t>.</a:t>
            </a:r>
          </a:p>
        </p:txBody>
      </p:sp>
      <p:grpSp>
        <p:nvGrpSpPr>
          <p:cNvPr id="148" name="Group 147">
            <a:extLst>
              <a:ext uri="{FF2B5EF4-FFF2-40B4-BE49-F238E27FC236}">
                <a16:creationId xmlns:a16="http://schemas.microsoft.com/office/drawing/2014/main" id="{2A1717B1-C3B5-C6C2-6E2C-F94E1BF28247}"/>
              </a:ext>
            </a:extLst>
          </p:cNvPr>
          <p:cNvGrpSpPr/>
          <p:nvPr/>
        </p:nvGrpSpPr>
        <p:grpSpPr>
          <a:xfrm>
            <a:off x="5950174" y="3031953"/>
            <a:ext cx="5231213" cy="707886"/>
            <a:chOff x="5950174" y="3031953"/>
            <a:chExt cx="5231213" cy="707886"/>
          </a:xfrm>
        </p:grpSpPr>
        <p:sp>
          <p:nvSpPr>
            <p:cNvPr id="146" name="Arrow: Right 145">
              <a:extLst>
                <a:ext uri="{FF2B5EF4-FFF2-40B4-BE49-F238E27FC236}">
                  <a16:creationId xmlns:a16="http://schemas.microsoft.com/office/drawing/2014/main" id="{B8E419F7-8A41-86D9-E0A7-4365C3084876}"/>
                </a:ext>
              </a:extLst>
            </p:cNvPr>
            <p:cNvSpPr/>
            <p:nvPr/>
          </p:nvSpPr>
          <p:spPr>
            <a:xfrm>
              <a:off x="5950174" y="3223558"/>
              <a:ext cx="830663" cy="32467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7" name="TextBox 146">
              <a:extLst>
                <a:ext uri="{FF2B5EF4-FFF2-40B4-BE49-F238E27FC236}">
                  <a16:creationId xmlns:a16="http://schemas.microsoft.com/office/drawing/2014/main" id="{CAD3D092-6785-402F-709D-8A78D3CE4F50}"/>
                </a:ext>
              </a:extLst>
            </p:cNvPr>
            <p:cNvSpPr txBox="1"/>
            <p:nvPr/>
          </p:nvSpPr>
          <p:spPr>
            <a:xfrm>
              <a:off x="6761787" y="3031953"/>
              <a:ext cx="4419600" cy="707886"/>
            </a:xfrm>
            <a:prstGeom prst="rect">
              <a:avLst/>
            </a:prstGeom>
            <a:noFill/>
          </p:spPr>
          <p:txBody>
            <a:bodyPr wrap="square" rtlCol="0">
              <a:spAutoFit/>
            </a:bodyPr>
            <a:lstStyle/>
            <a:p>
              <a:pPr algn="ctr"/>
              <a:r>
                <a:rPr lang="en-US" sz="4000" dirty="0" err="1">
                  <a:solidFill>
                    <a:srgbClr val="FF0000"/>
                  </a:solidFill>
                  <a:latin typeface="Arial (Body)"/>
                </a:rPr>
                <a:t>Thông</a:t>
              </a:r>
              <a:r>
                <a:rPr lang="en-US" sz="4000" dirty="0">
                  <a:solidFill>
                    <a:srgbClr val="FF0000"/>
                  </a:solidFill>
                  <a:latin typeface="Arial (Body)"/>
                </a:rPr>
                <a:t> tin </a:t>
              </a:r>
              <a:r>
                <a:rPr lang="en-US" sz="4000" dirty="0" err="1">
                  <a:solidFill>
                    <a:srgbClr val="FF0000"/>
                  </a:solidFill>
                  <a:latin typeface="Arial (Body)"/>
                </a:rPr>
                <a:t>cá</a:t>
              </a:r>
              <a:r>
                <a:rPr lang="en-US" sz="4000" dirty="0">
                  <a:solidFill>
                    <a:srgbClr val="FF0000"/>
                  </a:solidFill>
                  <a:latin typeface="Arial (Body)"/>
                </a:rPr>
                <a:t> </a:t>
              </a:r>
              <a:r>
                <a:rPr lang="en-US" sz="4000" dirty="0" err="1">
                  <a:solidFill>
                    <a:srgbClr val="FF0000"/>
                  </a:solidFill>
                  <a:latin typeface="Arial (Body)"/>
                </a:rPr>
                <a:t>nhân</a:t>
              </a:r>
              <a:endParaRPr lang="en-US" sz="4000" dirty="0">
                <a:solidFill>
                  <a:srgbClr val="FF0000"/>
                </a:solidFill>
                <a:latin typeface="Arial (Body)"/>
              </a:endParaRPr>
            </a:p>
          </p:txBody>
        </p:sp>
      </p:grpSp>
      <p:grpSp>
        <p:nvGrpSpPr>
          <p:cNvPr id="149" name="Group 148">
            <a:extLst>
              <a:ext uri="{FF2B5EF4-FFF2-40B4-BE49-F238E27FC236}">
                <a16:creationId xmlns:a16="http://schemas.microsoft.com/office/drawing/2014/main" id="{00E8CF09-6657-3ED9-3301-A51A254B6C80}"/>
              </a:ext>
            </a:extLst>
          </p:cNvPr>
          <p:cNvGrpSpPr/>
          <p:nvPr/>
        </p:nvGrpSpPr>
        <p:grpSpPr>
          <a:xfrm>
            <a:off x="11814145" y="2201800"/>
            <a:ext cx="5231213" cy="707886"/>
            <a:chOff x="5950174" y="3031953"/>
            <a:chExt cx="5231213" cy="707886"/>
          </a:xfrm>
        </p:grpSpPr>
        <p:sp>
          <p:nvSpPr>
            <p:cNvPr id="150" name="Arrow: Right 149">
              <a:extLst>
                <a:ext uri="{FF2B5EF4-FFF2-40B4-BE49-F238E27FC236}">
                  <a16:creationId xmlns:a16="http://schemas.microsoft.com/office/drawing/2014/main" id="{E330028A-8A03-C3B2-D60F-7315742AF9AB}"/>
                </a:ext>
              </a:extLst>
            </p:cNvPr>
            <p:cNvSpPr/>
            <p:nvPr/>
          </p:nvSpPr>
          <p:spPr>
            <a:xfrm>
              <a:off x="5950174" y="3223558"/>
              <a:ext cx="830663" cy="32467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1" name="TextBox 150">
              <a:extLst>
                <a:ext uri="{FF2B5EF4-FFF2-40B4-BE49-F238E27FC236}">
                  <a16:creationId xmlns:a16="http://schemas.microsoft.com/office/drawing/2014/main" id="{BDE0C706-FC4A-65E3-0A54-A3452FAA9208}"/>
                </a:ext>
              </a:extLst>
            </p:cNvPr>
            <p:cNvSpPr txBox="1"/>
            <p:nvPr/>
          </p:nvSpPr>
          <p:spPr>
            <a:xfrm>
              <a:off x="6761787" y="3031953"/>
              <a:ext cx="4419600" cy="707886"/>
            </a:xfrm>
            <a:prstGeom prst="rect">
              <a:avLst/>
            </a:prstGeom>
            <a:noFill/>
          </p:spPr>
          <p:txBody>
            <a:bodyPr wrap="square" rtlCol="0">
              <a:spAutoFit/>
            </a:bodyPr>
            <a:lstStyle/>
            <a:p>
              <a:pPr algn="ctr"/>
              <a:r>
                <a:rPr lang="en-US" sz="4000" dirty="0" err="1">
                  <a:solidFill>
                    <a:srgbClr val="FF0000"/>
                  </a:solidFill>
                  <a:latin typeface="Arial (Body)"/>
                </a:rPr>
                <a:t>Thông</a:t>
              </a:r>
              <a:r>
                <a:rPr lang="en-US" sz="4000" dirty="0">
                  <a:solidFill>
                    <a:srgbClr val="FF0000"/>
                  </a:solidFill>
                  <a:latin typeface="Arial (Body)"/>
                </a:rPr>
                <a:t> tin </a:t>
              </a:r>
              <a:r>
                <a:rPr lang="en-US" sz="4000" dirty="0" err="1">
                  <a:solidFill>
                    <a:srgbClr val="FF0000"/>
                  </a:solidFill>
                  <a:latin typeface="Arial (Body)"/>
                </a:rPr>
                <a:t>cá</a:t>
              </a:r>
              <a:r>
                <a:rPr lang="en-US" sz="4000" dirty="0">
                  <a:solidFill>
                    <a:srgbClr val="FF0000"/>
                  </a:solidFill>
                  <a:latin typeface="Arial (Body)"/>
                </a:rPr>
                <a:t> </a:t>
              </a:r>
              <a:r>
                <a:rPr lang="en-US" sz="4000" dirty="0" err="1">
                  <a:solidFill>
                    <a:srgbClr val="FF0000"/>
                  </a:solidFill>
                  <a:latin typeface="Arial (Body)"/>
                </a:rPr>
                <a:t>nhân</a:t>
              </a:r>
              <a:endParaRPr lang="en-US" sz="4000" dirty="0">
                <a:solidFill>
                  <a:srgbClr val="FF0000"/>
                </a:solidFill>
                <a:latin typeface="Arial (Body)"/>
              </a:endParaRPr>
            </a:p>
          </p:txBody>
        </p:sp>
      </p:grpSp>
      <p:grpSp>
        <p:nvGrpSpPr>
          <p:cNvPr id="152" name="Group 151">
            <a:extLst>
              <a:ext uri="{FF2B5EF4-FFF2-40B4-BE49-F238E27FC236}">
                <a16:creationId xmlns:a16="http://schemas.microsoft.com/office/drawing/2014/main" id="{14455988-396A-E0A3-E07E-878134F3793E}"/>
              </a:ext>
            </a:extLst>
          </p:cNvPr>
          <p:cNvGrpSpPr/>
          <p:nvPr/>
        </p:nvGrpSpPr>
        <p:grpSpPr>
          <a:xfrm>
            <a:off x="4249240" y="4907437"/>
            <a:ext cx="10005791" cy="707886"/>
            <a:chOff x="5950174" y="3031953"/>
            <a:chExt cx="10005791" cy="707886"/>
          </a:xfrm>
        </p:grpSpPr>
        <p:sp>
          <p:nvSpPr>
            <p:cNvPr id="153" name="Arrow: Right 152">
              <a:extLst>
                <a:ext uri="{FF2B5EF4-FFF2-40B4-BE49-F238E27FC236}">
                  <a16:creationId xmlns:a16="http://schemas.microsoft.com/office/drawing/2014/main" id="{5128FB55-E2FF-6CEA-2957-D6B76E9F4C7C}"/>
                </a:ext>
              </a:extLst>
            </p:cNvPr>
            <p:cNvSpPr/>
            <p:nvPr/>
          </p:nvSpPr>
          <p:spPr>
            <a:xfrm>
              <a:off x="5950174" y="3223558"/>
              <a:ext cx="830663" cy="32467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4" name="TextBox 153">
              <a:extLst>
                <a:ext uri="{FF2B5EF4-FFF2-40B4-BE49-F238E27FC236}">
                  <a16:creationId xmlns:a16="http://schemas.microsoft.com/office/drawing/2014/main" id="{5C088A0A-F42A-B56E-1F78-805F2FF3B3E7}"/>
                </a:ext>
              </a:extLst>
            </p:cNvPr>
            <p:cNvSpPr txBox="1"/>
            <p:nvPr/>
          </p:nvSpPr>
          <p:spPr>
            <a:xfrm>
              <a:off x="6761786" y="3031953"/>
              <a:ext cx="9194179" cy="707886"/>
            </a:xfrm>
            <a:prstGeom prst="rect">
              <a:avLst/>
            </a:prstGeom>
            <a:noFill/>
          </p:spPr>
          <p:txBody>
            <a:bodyPr wrap="square" rtlCol="0">
              <a:spAutoFit/>
            </a:bodyPr>
            <a:lstStyle/>
            <a:p>
              <a:pPr algn="ctr"/>
              <a:r>
                <a:rPr lang="en-US" sz="4000" dirty="0" err="1">
                  <a:solidFill>
                    <a:srgbClr val="FF0000"/>
                  </a:solidFill>
                  <a:latin typeface="Arial (Body)"/>
                </a:rPr>
                <a:t>Thông</a:t>
              </a:r>
              <a:r>
                <a:rPr lang="en-US" sz="4000" dirty="0">
                  <a:solidFill>
                    <a:srgbClr val="FF0000"/>
                  </a:solidFill>
                  <a:latin typeface="Arial (Body)"/>
                </a:rPr>
                <a:t> tin </a:t>
              </a:r>
              <a:r>
                <a:rPr lang="en-US" sz="4000" dirty="0" err="1">
                  <a:solidFill>
                    <a:srgbClr val="FF0000"/>
                  </a:solidFill>
                  <a:latin typeface="Arial (Body)"/>
                </a:rPr>
                <a:t>không</a:t>
              </a:r>
              <a:r>
                <a:rPr lang="en-US" sz="4000" dirty="0">
                  <a:solidFill>
                    <a:srgbClr val="FF0000"/>
                  </a:solidFill>
                  <a:latin typeface="Arial (Body)"/>
                </a:rPr>
                <a:t> </a:t>
              </a:r>
              <a:r>
                <a:rPr lang="en-US" sz="4000" dirty="0" err="1">
                  <a:solidFill>
                    <a:srgbClr val="FF0000"/>
                  </a:solidFill>
                  <a:latin typeface="Arial (Body)"/>
                </a:rPr>
                <a:t>phải</a:t>
              </a:r>
              <a:r>
                <a:rPr lang="en-US" sz="4000" dirty="0">
                  <a:solidFill>
                    <a:srgbClr val="FF0000"/>
                  </a:solidFill>
                  <a:latin typeface="Arial (Body)"/>
                </a:rPr>
                <a:t> </a:t>
              </a:r>
              <a:r>
                <a:rPr lang="en-US" sz="4000" dirty="0" err="1">
                  <a:solidFill>
                    <a:srgbClr val="FF0000"/>
                  </a:solidFill>
                  <a:latin typeface="Arial (Body)"/>
                </a:rPr>
                <a:t>cá</a:t>
              </a:r>
              <a:r>
                <a:rPr lang="en-US" sz="4000" dirty="0">
                  <a:solidFill>
                    <a:srgbClr val="FF0000"/>
                  </a:solidFill>
                  <a:latin typeface="Arial (Body)"/>
                </a:rPr>
                <a:t> </a:t>
              </a:r>
              <a:r>
                <a:rPr lang="en-US" sz="4000" dirty="0" err="1">
                  <a:solidFill>
                    <a:srgbClr val="FF0000"/>
                  </a:solidFill>
                  <a:latin typeface="Arial (Body)"/>
                </a:rPr>
                <a:t>nhân</a:t>
              </a:r>
              <a:r>
                <a:rPr lang="en-US" sz="4000" dirty="0">
                  <a:solidFill>
                    <a:srgbClr val="FF0000"/>
                  </a:solidFill>
                  <a:latin typeface="Arial (Body)"/>
                </a:rPr>
                <a:t>, </a:t>
              </a:r>
              <a:r>
                <a:rPr lang="en-US" sz="4000" dirty="0" err="1">
                  <a:solidFill>
                    <a:srgbClr val="FF0000"/>
                  </a:solidFill>
                  <a:latin typeface="Arial (Body)"/>
                </a:rPr>
                <a:t>gia</a:t>
              </a:r>
              <a:r>
                <a:rPr lang="en-US" sz="4000" dirty="0">
                  <a:solidFill>
                    <a:srgbClr val="FF0000"/>
                  </a:solidFill>
                  <a:latin typeface="Arial (Body)"/>
                </a:rPr>
                <a:t> </a:t>
              </a:r>
              <a:r>
                <a:rPr lang="en-US" sz="4000" dirty="0" err="1">
                  <a:solidFill>
                    <a:srgbClr val="FF0000"/>
                  </a:solidFill>
                  <a:latin typeface="Arial (Body)"/>
                </a:rPr>
                <a:t>đình</a:t>
              </a:r>
              <a:endParaRPr lang="en-US" sz="4000" dirty="0">
                <a:solidFill>
                  <a:srgbClr val="FF0000"/>
                </a:solidFill>
                <a:latin typeface="Arial (Body)"/>
              </a:endParaRPr>
            </a:p>
          </p:txBody>
        </p:sp>
      </p:grpSp>
      <p:grpSp>
        <p:nvGrpSpPr>
          <p:cNvPr id="155" name="Group 154">
            <a:extLst>
              <a:ext uri="{FF2B5EF4-FFF2-40B4-BE49-F238E27FC236}">
                <a16:creationId xmlns:a16="http://schemas.microsoft.com/office/drawing/2014/main" id="{74DEC131-94AE-3C20-2DC8-00A7773EBE51}"/>
              </a:ext>
            </a:extLst>
          </p:cNvPr>
          <p:cNvGrpSpPr/>
          <p:nvPr/>
        </p:nvGrpSpPr>
        <p:grpSpPr>
          <a:xfrm>
            <a:off x="5710924" y="6710797"/>
            <a:ext cx="5231213" cy="707886"/>
            <a:chOff x="5950174" y="3031953"/>
            <a:chExt cx="5231213" cy="707886"/>
          </a:xfrm>
        </p:grpSpPr>
        <p:sp>
          <p:nvSpPr>
            <p:cNvPr id="156" name="Arrow: Right 155">
              <a:extLst>
                <a:ext uri="{FF2B5EF4-FFF2-40B4-BE49-F238E27FC236}">
                  <a16:creationId xmlns:a16="http://schemas.microsoft.com/office/drawing/2014/main" id="{DAA51B46-7ABE-950F-E4E5-0430007D453B}"/>
                </a:ext>
              </a:extLst>
            </p:cNvPr>
            <p:cNvSpPr/>
            <p:nvPr/>
          </p:nvSpPr>
          <p:spPr>
            <a:xfrm>
              <a:off x="5950174" y="3223558"/>
              <a:ext cx="830663" cy="32467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7" name="TextBox 156">
              <a:extLst>
                <a:ext uri="{FF2B5EF4-FFF2-40B4-BE49-F238E27FC236}">
                  <a16:creationId xmlns:a16="http://schemas.microsoft.com/office/drawing/2014/main" id="{ACBE524F-1E7F-76E3-1AB4-68DEC9539DAB}"/>
                </a:ext>
              </a:extLst>
            </p:cNvPr>
            <p:cNvSpPr txBox="1"/>
            <p:nvPr/>
          </p:nvSpPr>
          <p:spPr>
            <a:xfrm>
              <a:off x="6761787" y="3031953"/>
              <a:ext cx="4419600" cy="707886"/>
            </a:xfrm>
            <a:prstGeom prst="rect">
              <a:avLst/>
            </a:prstGeom>
            <a:noFill/>
          </p:spPr>
          <p:txBody>
            <a:bodyPr wrap="square" rtlCol="0">
              <a:spAutoFit/>
            </a:bodyPr>
            <a:lstStyle/>
            <a:p>
              <a:pPr algn="ctr"/>
              <a:r>
                <a:rPr lang="en-US" sz="4000" dirty="0" err="1">
                  <a:solidFill>
                    <a:srgbClr val="FF0000"/>
                  </a:solidFill>
                  <a:latin typeface="Arial (Body)"/>
                </a:rPr>
                <a:t>Thông</a:t>
              </a:r>
              <a:r>
                <a:rPr lang="en-US" sz="4000" dirty="0">
                  <a:solidFill>
                    <a:srgbClr val="FF0000"/>
                  </a:solidFill>
                  <a:latin typeface="Arial (Body)"/>
                </a:rPr>
                <a:t> tin </a:t>
              </a:r>
              <a:r>
                <a:rPr lang="en-US" sz="4000" dirty="0" err="1">
                  <a:solidFill>
                    <a:srgbClr val="FF0000"/>
                  </a:solidFill>
                  <a:latin typeface="Arial (Body)"/>
                </a:rPr>
                <a:t>gia</a:t>
              </a:r>
              <a:r>
                <a:rPr lang="en-US" sz="4000" dirty="0">
                  <a:solidFill>
                    <a:srgbClr val="FF0000"/>
                  </a:solidFill>
                  <a:latin typeface="Arial (Body)"/>
                </a:rPr>
                <a:t> </a:t>
              </a:r>
              <a:r>
                <a:rPr lang="en-US" sz="4000" dirty="0" err="1">
                  <a:solidFill>
                    <a:srgbClr val="FF0000"/>
                  </a:solidFill>
                  <a:latin typeface="Arial (Body)"/>
                </a:rPr>
                <a:t>đình</a:t>
              </a:r>
              <a:endParaRPr lang="en-US" sz="4000" dirty="0">
                <a:solidFill>
                  <a:srgbClr val="FF0000"/>
                </a:solidFill>
                <a:latin typeface="Arial (Body)"/>
              </a:endParaRPr>
            </a:p>
          </p:txBody>
        </p:sp>
      </p:grpSp>
      <p:grpSp>
        <p:nvGrpSpPr>
          <p:cNvPr id="158" name="Group 157">
            <a:extLst>
              <a:ext uri="{FF2B5EF4-FFF2-40B4-BE49-F238E27FC236}">
                <a16:creationId xmlns:a16="http://schemas.microsoft.com/office/drawing/2014/main" id="{0268438E-2F4A-D8D9-FCCA-C7B0AD5BCE3F}"/>
              </a:ext>
            </a:extLst>
          </p:cNvPr>
          <p:cNvGrpSpPr/>
          <p:nvPr/>
        </p:nvGrpSpPr>
        <p:grpSpPr>
          <a:xfrm>
            <a:off x="9144000" y="7664740"/>
            <a:ext cx="5231213" cy="707886"/>
            <a:chOff x="5950174" y="3031953"/>
            <a:chExt cx="5231213" cy="707886"/>
          </a:xfrm>
        </p:grpSpPr>
        <p:sp>
          <p:nvSpPr>
            <p:cNvPr id="159" name="Arrow: Right 158">
              <a:extLst>
                <a:ext uri="{FF2B5EF4-FFF2-40B4-BE49-F238E27FC236}">
                  <a16:creationId xmlns:a16="http://schemas.microsoft.com/office/drawing/2014/main" id="{8B05BC9A-5602-0411-AA12-5472F9F3EABC}"/>
                </a:ext>
              </a:extLst>
            </p:cNvPr>
            <p:cNvSpPr/>
            <p:nvPr/>
          </p:nvSpPr>
          <p:spPr>
            <a:xfrm>
              <a:off x="5950174" y="3223558"/>
              <a:ext cx="830663" cy="32467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0" name="TextBox 159">
              <a:extLst>
                <a:ext uri="{FF2B5EF4-FFF2-40B4-BE49-F238E27FC236}">
                  <a16:creationId xmlns:a16="http://schemas.microsoft.com/office/drawing/2014/main" id="{A9623BCB-1B0C-4E82-6E47-0A6B96D15FB7}"/>
                </a:ext>
              </a:extLst>
            </p:cNvPr>
            <p:cNvSpPr txBox="1"/>
            <p:nvPr/>
          </p:nvSpPr>
          <p:spPr>
            <a:xfrm>
              <a:off x="6761787" y="3031953"/>
              <a:ext cx="4419600" cy="707886"/>
            </a:xfrm>
            <a:prstGeom prst="rect">
              <a:avLst/>
            </a:prstGeom>
            <a:noFill/>
          </p:spPr>
          <p:txBody>
            <a:bodyPr wrap="square" rtlCol="0">
              <a:spAutoFit/>
            </a:bodyPr>
            <a:lstStyle/>
            <a:p>
              <a:pPr algn="ctr"/>
              <a:r>
                <a:rPr lang="en-US" sz="4000" dirty="0" err="1">
                  <a:solidFill>
                    <a:srgbClr val="FF0000"/>
                  </a:solidFill>
                  <a:latin typeface="Arial (Body)"/>
                </a:rPr>
                <a:t>Thông</a:t>
              </a:r>
              <a:r>
                <a:rPr lang="en-US" sz="4000" dirty="0">
                  <a:solidFill>
                    <a:srgbClr val="FF0000"/>
                  </a:solidFill>
                  <a:latin typeface="Arial (Body)"/>
                </a:rPr>
                <a:t> tin </a:t>
              </a:r>
              <a:r>
                <a:rPr lang="en-US" sz="4000" dirty="0" err="1">
                  <a:solidFill>
                    <a:srgbClr val="FF0000"/>
                  </a:solidFill>
                  <a:latin typeface="Arial (Body)"/>
                </a:rPr>
                <a:t>gia</a:t>
              </a:r>
              <a:r>
                <a:rPr lang="en-US" sz="4000" dirty="0">
                  <a:solidFill>
                    <a:srgbClr val="FF0000"/>
                  </a:solidFill>
                  <a:latin typeface="Arial (Body)"/>
                </a:rPr>
                <a:t> </a:t>
              </a:r>
              <a:r>
                <a:rPr lang="en-US" sz="4000" dirty="0" err="1">
                  <a:solidFill>
                    <a:srgbClr val="FF0000"/>
                  </a:solidFill>
                  <a:latin typeface="Arial (Body)"/>
                </a:rPr>
                <a:t>đình</a:t>
              </a:r>
              <a:endParaRPr lang="en-US" sz="4000" dirty="0">
                <a:solidFill>
                  <a:srgbClr val="FF0000"/>
                </a:solidFill>
                <a:latin typeface="Arial (Body)"/>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5">
                                            <p:txEl>
                                              <p:pRg st="0" end="0"/>
                                            </p:txEl>
                                          </p:spTgt>
                                        </p:tgtEl>
                                        <p:attrNameLst>
                                          <p:attrName>style.visibility</p:attrName>
                                        </p:attrNameLst>
                                      </p:cBhvr>
                                      <p:to>
                                        <p:strVal val="visible"/>
                                      </p:to>
                                    </p:set>
                                    <p:animEffect transition="in" filter="dissolve">
                                      <p:cBhvr>
                                        <p:cTn id="7" dur="500"/>
                                        <p:tgtEl>
                                          <p:spTgt spid="1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5">
                                            <p:txEl>
                                              <p:pRg st="1" end="1"/>
                                            </p:txEl>
                                          </p:spTgt>
                                        </p:tgtEl>
                                        <p:attrNameLst>
                                          <p:attrName>style.visibility</p:attrName>
                                        </p:attrNameLst>
                                      </p:cBhvr>
                                      <p:to>
                                        <p:strVal val="visible"/>
                                      </p:to>
                                    </p:set>
                                    <p:animEffect transition="in" filter="dissolve">
                                      <p:cBhvr>
                                        <p:cTn id="12" dur="500"/>
                                        <p:tgtEl>
                                          <p:spTgt spid="1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5">
                                            <p:txEl>
                                              <p:pRg st="2" end="2"/>
                                            </p:txEl>
                                          </p:spTgt>
                                        </p:tgtEl>
                                        <p:attrNameLst>
                                          <p:attrName>style.visibility</p:attrName>
                                        </p:attrNameLst>
                                      </p:cBhvr>
                                      <p:to>
                                        <p:strVal val="visible"/>
                                      </p:to>
                                    </p:set>
                                    <p:animEffect transition="in" filter="dissolve">
                                      <p:cBhvr>
                                        <p:cTn id="17" dur="500"/>
                                        <p:tgtEl>
                                          <p:spTgt spid="14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5">
                                            <p:txEl>
                                              <p:pRg st="3" end="3"/>
                                            </p:txEl>
                                          </p:spTgt>
                                        </p:tgtEl>
                                        <p:attrNameLst>
                                          <p:attrName>style.visibility</p:attrName>
                                        </p:attrNameLst>
                                      </p:cBhvr>
                                      <p:to>
                                        <p:strVal val="visible"/>
                                      </p:to>
                                    </p:set>
                                    <p:animEffect transition="in" filter="dissolve">
                                      <p:cBhvr>
                                        <p:cTn id="22" dur="500"/>
                                        <p:tgtEl>
                                          <p:spTgt spid="14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45">
                                            <p:txEl>
                                              <p:pRg st="4" end="4"/>
                                            </p:txEl>
                                          </p:spTgt>
                                        </p:tgtEl>
                                        <p:attrNameLst>
                                          <p:attrName>style.visibility</p:attrName>
                                        </p:attrNameLst>
                                      </p:cBhvr>
                                      <p:to>
                                        <p:strVal val="visible"/>
                                      </p:to>
                                    </p:set>
                                    <p:animEffect transition="in" filter="dissolve">
                                      <p:cBhvr>
                                        <p:cTn id="27" dur="500"/>
                                        <p:tgtEl>
                                          <p:spTgt spid="14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9"/>
                                        </p:tgtEl>
                                        <p:attrNameLst>
                                          <p:attrName>style.visibility</p:attrName>
                                        </p:attrNameLst>
                                      </p:cBhvr>
                                      <p:to>
                                        <p:strVal val="visible"/>
                                      </p:to>
                                    </p:set>
                                    <p:animEffect transition="in" filter="wipe(left)">
                                      <p:cBhvr>
                                        <p:cTn id="32" dur="500"/>
                                        <p:tgtEl>
                                          <p:spTgt spid="14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8"/>
                                        </p:tgtEl>
                                        <p:attrNameLst>
                                          <p:attrName>style.visibility</p:attrName>
                                        </p:attrNameLst>
                                      </p:cBhvr>
                                      <p:to>
                                        <p:strVal val="visible"/>
                                      </p:to>
                                    </p:set>
                                    <p:animEffect transition="in" filter="wipe(left)">
                                      <p:cBhvr>
                                        <p:cTn id="37" dur="500"/>
                                        <p:tgtEl>
                                          <p:spTgt spid="14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52"/>
                                        </p:tgtEl>
                                        <p:attrNameLst>
                                          <p:attrName>style.visibility</p:attrName>
                                        </p:attrNameLst>
                                      </p:cBhvr>
                                      <p:to>
                                        <p:strVal val="visible"/>
                                      </p:to>
                                    </p:set>
                                    <p:animEffect transition="in" filter="wipe(left)">
                                      <p:cBhvr>
                                        <p:cTn id="42" dur="500"/>
                                        <p:tgtEl>
                                          <p:spTgt spid="15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55"/>
                                        </p:tgtEl>
                                        <p:attrNameLst>
                                          <p:attrName>style.visibility</p:attrName>
                                        </p:attrNameLst>
                                      </p:cBhvr>
                                      <p:to>
                                        <p:strVal val="visible"/>
                                      </p:to>
                                    </p:set>
                                    <p:animEffect transition="in" filter="wipe(left)">
                                      <p:cBhvr>
                                        <p:cTn id="47" dur="500"/>
                                        <p:tgtEl>
                                          <p:spTgt spid="15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58"/>
                                        </p:tgtEl>
                                        <p:attrNameLst>
                                          <p:attrName>style.visibility</p:attrName>
                                        </p:attrNameLst>
                                      </p:cBhvr>
                                      <p:to>
                                        <p:strVal val="visible"/>
                                      </p:to>
                                    </p:set>
                                    <p:animEffect transition="in" filter="wipe(left)">
                                      <p:cBhvr>
                                        <p:cTn id="52"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2288" y="889479"/>
            <a:ext cx="16723424" cy="8508042"/>
          </a:xfrm>
          <a:prstGeom prst="rect">
            <a:avLst/>
          </a:prstGeom>
        </p:spPr>
      </p:pic>
      <p:grpSp>
        <p:nvGrpSpPr>
          <p:cNvPr id="3" name="Group 3"/>
          <p:cNvGrpSpPr/>
          <p:nvPr/>
        </p:nvGrpSpPr>
        <p:grpSpPr>
          <a:xfrm>
            <a:off x="2362200" y="1866900"/>
            <a:ext cx="13463121" cy="7267327"/>
            <a:chOff x="0" y="0"/>
            <a:chExt cx="2024700" cy="1177771"/>
          </a:xfrm>
        </p:grpSpPr>
        <p:sp>
          <p:nvSpPr>
            <p:cNvPr id="4" name="Freeform 4"/>
            <p:cNvSpPr/>
            <p:nvPr/>
          </p:nvSpPr>
          <p:spPr>
            <a:xfrm>
              <a:off x="0" y="0"/>
              <a:ext cx="2024700" cy="1177771"/>
            </a:xfrm>
            <a:custGeom>
              <a:avLst/>
              <a:gdLst/>
              <a:ahLst/>
              <a:cxnLst/>
              <a:rect l="l" t="t" r="r" b="b"/>
              <a:pathLst>
                <a:path w="2024700" h="1177771">
                  <a:moveTo>
                    <a:pt x="51361" y="0"/>
                  </a:moveTo>
                  <a:lnTo>
                    <a:pt x="1973339" y="0"/>
                  </a:lnTo>
                  <a:cubicBezTo>
                    <a:pt x="2001705" y="0"/>
                    <a:pt x="2024700" y="22995"/>
                    <a:pt x="2024700" y="51361"/>
                  </a:cubicBezTo>
                  <a:lnTo>
                    <a:pt x="2024700" y="1126410"/>
                  </a:lnTo>
                  <a:cubicBezTo>
                    <a:pt x="2024700" y="1140031"/>
                    <a:pt x="2019289" y="1153095"/>
                    <a:pt x="2009657" y="1162727"/>
                  </a:cubicBezTo>
                  <a:cubicBezTo>
                    <a:pt x="2000025" y="1172359"/>
                    <a:pt x="1986961" y="1177771"/>
                    <a:pt x="1973339" y="1177771"/>
                  </a:cubicBezTo>
                  <a:lnTo>
                    <a:pt x="51361" y="1177771"/>
                  </a:lnTo>
                  <a:cubicBezTo>
                    <a:pt x="37739" y="1177771"/>
                    <a:pt x="24675" y="1172359"/>
                    <a:pt x="15043" y="1162727"/>
                  </a:cubicBezTo>
                  <a:cubicBezTo>
                    <a:pt x="5411" y="1153095"/>
                    <a:pt x="0" y="1140031"/>
                    <a:pt x="0" y="1126410"/>
                  </a:cubicBezTo>
                  <a:lnTo>
                    <a:pt x="0" y="51361"/>
                  </a:lnTo>
                  <a:cubicBezTo>
                    <a:pt x="0" y="37739"/>
                    <a:pt x="5411" y="24675"/>
                    <a:pt x="15043" y="15043"/>
                  </a:cubicBezTo>
                  <a:cubicBezTo>
                    <a:pt x="24675" y="5411"/>
                    <a:pt x="37739" y="0"/>
                    <a:pt x="51361" y="0"/>
                  </a:cubicBezTo>
                  <a:close/>
                </a:path>
              </a:pathLst>
            </a:custGeom>
            <a:solidFill>
              <a:srgbClr val="CEDDE6"/>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232086" y="-85797"/>
            <a:ext cx="3527147" cy="2767834"/>
          </a:xfrm>
          <a:custGeom>
            <a:avLst/>
            <a:gdLst/>
            <a:ahLst/>
            <a:cxnLst/>
            <a:rect l="l" t="t" r="r" b="b"/>
            <a:pathLst>
              <a:path w="4765040" h="4932680">
                <a:moveTo>
                  <a:pt x="2382520" y="4932680"/>
                </a:moveTo>
                <a:lnTo>
                  <a:pt x="862330" y="4932680"/>
                </a:lnTo>
                <a:cubicBezTo>
                  <a:pt x="387350" y="4932680"/>
                  <a:pt x="0" y="4545330"/>
                  <a:pt x="0" y="4070350"/>
                </a:cubicBezTo>
                <a:lnTo>
                  <a:pt x="0" y="2382520"/>
                </a:lnTo>
                <a:cubicBezTo>
                  <a:pt x="0" y="1069340"/>
                  <a:pt x="1069340" y="0"/>
                  <a:pt x="2382520" y="0"/>
                </a:cubicBezTo>
                <a:cubicBezTo>
                  <a:pt x="3695700" y="0"/>
                  <a:pt x="4765040" y="1069340"/>
                  <a:pt x="4765040" y="2382520"/>
                </a:cubicBezTo>
                <a:lnTo>
                  <a:pt x="4765040" y="4039870"/>
                </a:lnTo>
                <a:cubicBezTo>
                  <a:pt x="4765040" y="4504690"/>
                  <a:pt x="4400550" y="4884420"/>
                  <a:pt x="3935730" y="4902200"/>
                </a:cubicBezTo>
                <a:cubicBezTo>
                  <a:pt x="3407410" y="4922520"/>
                  <a:pt x="2884170" y="4932680"/>
                  <a:pt x="2382520" y="4932680"/>
                </a:cubicBezTo>
                <a:close/>
                <a:moveTo>
                  <a:pt x="2382520" y="63500"/>
                </a:moveTo>
                <a:cubicBezTo>
                  <a:pt x="1103630" y="63500"/>
                  <a:pt x="63500" y="1103630"/>
                  <a:pt x="63500" y="2382520"/>
                </a:cubicBezTo>
                <a:lnTo>
                  <a:pt x="63500" y="4069080"/>
                </a:lnTo>
                <a:cubicBezTo>
                  <a:pt x="63500" y="4509770"/>
                  <a:pt x="421640" y="4867910"/>
                  <a:pt x="862330" y="4867910"/>
                </a:cubicBezTo>
                <a:lnTo>
                  <a:pt x="2382520" y="4867910"/>
                </a:lnTo>
                <a:cubicBezTo>
                  <a:pt x="2884170" y="4867910"/>
                  <a:pt x="3406140" y="4857750"/>
                  <a:pt x="3933190" y="4837430"/>
                </a:cubicBezTo>
                <a:cubicBezTo>
                  <a:pt x="4363720" y="4820920"/>
                  <a:pt x="4701540" y="4470400"/>
                  <a:pt x="4701540" y="4038600"/>
                </a:cubicBezTo>
                <a:lnTo>
                  <a:pt x="4701540" y="2382520"/>
                </a:lnTo>
                <a:cubicBezTo>
                  <a:pt x="4701540" y="1103630"/>
                  <a:pt x="3661410" y="63500"/>
                  <a:pt x="2382520" y="63500"/>
                </a:cubicBezTo>
                <a:close/>
              </a:path>
            </a:pathLst>
          </a:custGeom>
          <a:solidFill>
            <a:srgbClr val="CCC87B"/>
          </a:solidFill>
        </p:spPr>
      </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306546" flipH="1" flipV="1">
            <a:off x="-809982" y="8306400"/>
            <a:ext cx="5817165" cy="1903800"/>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7135" flipH="1">
            <a:off x="12464915" y="5888887"/>
            <a:ext cx="6337719" cy="4736004"/>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69006" flipH="1">
            <a:off x="-1011957" y="-305101"/>
            <a:ext cx="4757791" cy="2854675"/>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693413" y="0"/>
            <a:ext cx="4080510" cy="4114800"/>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97135" flipH="1">
            <a:off x="12932108" y="6540424"/>
            <a:ext cx="6337719" cy="4736004"/>
          </a:xfrm>
          <a:prstGeom prst="rect">
            <a:avLst/>
          </a:prstGeom>
        </p:spPr>
      </p:pic>
      <p:sp>
        <p:nvSpPr>
          <p:cNvPr id="21" name="TextBox 20">
            <a:extLst>
              <a:ext uri="{FF2B5EF4-FFF2-40B4-BE49-F238E27FC236}">
                <a16:creationId xmlns:a16="http://schemas.microsoft.com/office/drawing/2014/main" id="{A62A3982-5BB3-BC05-104E-7C93DEBA2F17}"/>
              </a:ext>
            </a:extLst>
          </p:cNvPr>
          <p:cNvSpPr txBox="1"/>
          <p:nvPr/>
        </p:nvSpPr>
        <p:spPr>
          <a:xfrm>
            <a:off x="6596962" y="352959"/>
            <a:ext cx="5094075" cy="1107996"/>
          </a:xfrm>
          <a:prstGeom prst="rect">
            <a:avLst/>
          </a:prstGeom>
          <a:noFill/>
        </p:spPr>
        <p:txBody>
          <a:bodyPr wrap="square" rtlCol="0">
            <a:spAutoFit/>
          </a:bodyPr>
          <a:lstStyle/>
          <a:p>
            <a:pPr algn="ctr"/>
            <a:r>
              <a:rPr lang="en-US" sz="6600" b="1" dirty="0">
                <a:solidFill>
                  <a:schemeClr val="accent6">
                    <a:lumMod val="75000"/>
                  </a:schemeClr>
                </a:solidFill>
                <a:latin typeface="Arial" panose="020B0604020202020204" pitchFamily="34" charset="0"/>
                <a:cs typeface="Arial" panose="020B0604020202020204" pitchFamily="34" charset="0"/>
              </a:rPr>
              <a:t>KHÁM PHÁ</a:t>
            </a:r>
          </a:p>
        </p:txBody>
      </p:sp>
      <p:sp>
        <p:nvSpPr>
          <p:cNvPr id="22" name="TextBox 21">
            <a:extLst>
              <a:ext uri="{FF2B5EF4-FFF2-40B4-BE49-F238E27FC236}">
                <a16:creationId xmlns:a16="http://schemas.microsoft.com/office/drawing/2014/main" id="{29365087-2518-4DF4-D075-824D69D84F93}"/>
              </a:ext>
            </a:extLst>
          </p:cNvPr>
          <p:cNvSpPr txBox="1"/>
          <p:nvPr/>
        </p:nvSpPr>
        <p:spPr>
          <a:xfrm>
            <a:off x="2769160" y="2163732"/>
            <a:ext cx="12649200" cy="1824923"/>
          </a:xfrm>
          <a:prstGeom prst="rect">
            <a:avLst/>
          </a:prstGeom>
          <a:noFill/>
        </p:spPr>
        <p:txBody>
          <a:bodyPr wrap="square" rtlCol="0">
            <a:spAutoFit/>
          </a:bodyPr>
          <a:lstStyle/>
          <a:p>
            <a:pPr algn="just">
              <a:lnSpc>
                <a:spcPct val="150000"/>
              </a:lnSpc>
            </a:pPr>
            <a:r>
              <a:rPr lang="en-US" sz="4000" b="1" dirty="0">
                <a:solidFill>
                  <a:srgbClr val="002060"/>
                </a:solidFill>
                <a:latin typeface="Arial (Body)"/>
              </a:rPr>
              <a:t>1. </a:t>
            </a:r>
            <a:r>
              <a:rPr lang="en-US" sz="4000" b="1" dirty="0" err="1">
                <a:solidFill>
                  <a:srgbClr val="002060"/>
                </a:solidFill>
                <a:latin typeface="Arial (Body)"/>
              </a:rPr>
              <a:t>Thông</a:t>
            </a:r>
            <a:r>
              <a:rPr lang="en-US" sz="4000" b="1" dirty="0">
                <a:solidFill>
                  <a:srgbClr val="002060"/>
                </a:solidFill>
                <a:latin typeface="Arial (Body)"/>
              </a:rPr>
              <a:t> tin </a:t>
            </a:r>
            <a:r>
              <a:rPr lang="en-US" sz="4000" b="1" dirty="0" err="1">
                <a:solidFill>
                  <a:srgbClr val="002060"/>
                </a:solidFill>
                <a:latin typeface="Arial (Body)"/>
              </a:rPr>
              <a:t>cá</a:t>
            </a:r>
            <a:r>
              <a:rPr lang="en-US" sz="4000" b="1" dirty="0">
                <a:solidFill>
                  <a:srgbClr val="002060"/>
                </a:solidFill>
                <a:latin typeface="Arial (Body)"/>
              </a:rPr>
              <a:t> </a:t>
            </a:r>
            <a:r>
              <a:rPr lang="en-US" sz="4000" b="1" dirty="0" err="1">
                <a:solidFill>
                  <a:srgbClr val="002060"/>
                </a:solidFill>
                <a:latin typeface="Arial (Body)"/>
              </a:rPr>
              <a:t>nhân</a:t>
            </a:r>
            <a:r>
              <a:rPr lang="en-US" sz="4000" b="1" dirty="0">
                <a:solidFill>
                  <a:srgbClr val="002060"/>
                </a:solidFill>
                <a:latin typeface="Arial (Body)"/>
              </a:rPr>
              <a:t>, </a:t>
            </a:r>
            <a:r>
              <a:rPr lang="en-US" sz="4000" b="1" dirty="0" err="1">
                <a:solidFill>
                  <a:srgbClr val="002060"/>
                </a:solidFill>
                <a:latin typeface="Arial (Body)"/>
              </a:rPr>
              <a:t>gia</a:t>
            </a:r>
            <a:r>
              <a:rPr lang="en-US" sz="4000" b="1" dirty="0">
                <a:solidFill>
                  <a:srgbClr val="002060"/>
                </a:solidFill>
                <a:latin typeface="Arial (Body)"/>
              </a:rPr>
              <a:t> </a:t>
            </a:r>
            <a:r>
              <a:rPr lang="en-US" sz="4000" b="1" dirty="0" err="1">
                <a:solidFill>
                  <a:srgbClr val="002060"/>
                </a:solidFill>
                <a:latin typeface="Arial (Body)"/>
              </a:rPr>
              <a:t>đình</a:t>
            </a:r>
            <a:r>
              <a:rPr lang="en-US" sz="4000" b="1" dirty="0">
                <a:solidFill>
                  <a:srgbClr val="002060"/>
                </a:solidFill>
                <a:latin typeface="Arial (Body)"/>
              </a:rPr>
              <a:t> </a:t>
            </a:r>
            <a:r>
              <a:rPr lang="en-US" sz="4000" b="1" dirty="0" err="1">
                <a:solidFill>
                  <a:srgbClr val="002060"/>
                </a:solidFill>
                <a:latin typeface="Arial (Body)"/>
              </a:rPr>
              <a:t>có</a:t>
            </a:r>
            <a:r>
              <a:rPr lang="en-US" sz="4000" b="1" dirty="0">
                <a:solidFill>
                  <a:srgbClr val="002060"/>
                </a:solidFill>
                <a:latin typeface="Arial (Body)"/>
              </a:rPr>
              <a:t> </a:t>
            </a:r>
            <a:r>
              <a:rPr lang="en-US" sz="4000" b="1" dirty="0" err="1">
                <a:solidFill>
                  <a:srgbClr val="002060"/>
                </a:solidFill>
                <a:latin typeface="Arial (Body)"/>
              </a:rPr>
              <a:t>thể</a:t>
            </a:r>
            <a:r>
              <a:rPr lang="en-US" sz="4000" b="1" dirty="0">
                <a:solidFill>
                  <a:srgbClr val="002060"/>
                </a:solidFill>
                <a:latin typeface="Arial (Body)"/>
              </a:rPr>
              <a:t> </a:t>
            </a:r>
            <a:r>
              <a:rPr lang="en-US" sz="4000" b="1" dirty="0" err="1">
                <a:solidFill>
                  <a:srgbClr val="002060"/>
                </a:solidFill>
                <a:latin typeface="Arial (Body)"/>
              </a:rPr>
              <a:t>được</a:t>
            </a:r>
            <a:r>
              <a:rPr lang="en-US" sz="4000" b="1" dirty="0">
                <a:solidFill>
                  <a:srgbClr val="002060"/>
                </a:solidFill>
                <a:latin typeface="Arial (Body)"/>
              </a:rPr>
              <a:t> </a:t>
            </a:r>
            <a:r>
              <a:rPr lang="en-US" sz="4000" b="1" dirty="0" err="1">
                <a:solidFill>
                  <a:srgbClr val="002060"/>
                </a:solidFill>
                <a:latin typeface="Arial (Body)"/>
              </a:rPr>
              <a:t>lưu</a:t>
            </a:r>
            <a:r>
              <a:rPr lang="en-US" sz="4000" b="1" dirty="0">
                <a:solidFill>
                  <a:srgbClr val="002060"/>
                </a:solidFill>
                <a:latin typeface="Arial (Body)"/>
              </a:rPr>
              <a:t> </a:t>
            </a:r>
            <a:r>
              <a:rPr lang="en-US" sz="4000" b="1" dirty="0" err="1">
                <a:solidFill>
                  <a:srgbClr val="002060"/>
                </a:solidFill>
                <a:latin typeface="Arial (Body)"/>
              </a:rPr>
              <a:t>trữ</a:t>
            </a:r>
            <a:r>
              <a:rPr lang="en-US" sz="4000" b="1" dirty="0">
                <a:solidFill>
                  <a:srgbClr val="002060"/>
                </a:solidFill>
                <a:latin typeface="Arial (Body)"/>
              </a:rPr>
              <a:t> </a:t>
            </a:r>
            <a:r>
              <a:rPr lang="en-US" sz="4000" b="1" dirty="0" err="1">
                <a:solidFill>
                  <a:srgbClr val="002060"/>
                </a:solidFill>
                <a:latin typeface="Arial (Body)"/>
              </a:rPr>
              <a:t>và</a:t>
            </a:r>
            <a:r>
              <a:rPr lang="en-US" sz="4000" b="1" dirty="0">
                <a:solidFill>
                  <a:srgbClr val="002060"/>
                </a:solidFill>
                <a:latin typeface="Arial (Body)"/>
              </a:rPr>
              <a:t> </a:t>
            </a:r>
            <a:r>
              <a:rPr lang="en-US" sz="4000" b="1" dirty="0" err="1">
                <a:solidFill>
                  <a:srgbClr val="002060"/>
                </a:solidFill>
                <a:latin typeface="Arial (Body)"/>
              </a:rPr>
              <a:t>trao</a:t>
            </a:r>
            <a:r>
              <a:rPr lang="en-US" sz="4000" b="1" dirty="0">
                <a:solidFill>
                  <a:srgbClr val="002060"/>
                </a:solidFill>
                <a:latin typeface="Arial (Body)"/>
              </a:rPr>
              <a:t> </a:t>
            </a:r>
            <a:r>
              <a:rPr lang="en-US" sz="4000" b="1" dirty="0" err="1">
                <a:solidFill>
                  <a:srgbClr val="002060"/>
                </a:solidFill>
                <a:latin typeface="Arial (Body)"/>
              </a:rPr>
              <a:t>đổi</a:t>
            </a:r>
            <a:r>
              <a:rPr lang="en-US" sz="4000" b="1" dirty="0">
                <a:solidFill>
                  <a:srgbClr val="002060"/>
                </a:solidFill>
                <a:latin typeface="Arial (Body)"/>
              </a:rPr>
              <a:t> </a:t>
            </a:r>
            <a:r>
              <a:rPr lang="en-US" sz="4000" b="1" dirty="0" err="1">
                <a:solidFill>
                  <a:srgbClr val="002060"/>
                </a:solidFill>
                <a:latin typeface="Arial (Body)"/>
              </a:rPr>
              <a:t>nhờ</a:t>
            </a:r>
            <a:r>
              <a:rPr lang="en-US" sz="4000" b="1" dirty="0">
                <a:solidFill>
                  <a:srgbClr val="002060"/>
                </a:solidFill>
                <a:latin typeface="Arial (Body)"/>
              </a:rPr>
              <a:t> </a:t>
            </a:r>
            <a:r>
              <a:rPr lang="en-US" sz="4000" b="1" dirty="0" err="1">
                <a:solidFill>
                  <a:srgbClr val="002060"/>
                </a:solidFill>
                <a:latin typeface="Arial (Body)"/>
              </a:rPr>
              <a:t>máy</a:t>
            </a:r>
            <a:r>
              <a:rPr lang="en-US" sz="4000" b="1" dirty="0">
                <a:solidFill>
                  <a:srgbClr val="002060"/>
                </a:solidFill>
                <a:latin typeface="Arial (Body)"/>
              </a:rPr>
              <a:t> </a:t>
            </a:r>
            <a:r>
              <a:rPr lang="en-US" sz="4000" b="1" dirty="0" err="1">
                <a:solidFill>
                  <a:srgbClr val="002060"/>
                </a:solidFill>
                <a:latin typeface="Arial (Body)"/>
              </a:rPr>
              <a:t>tính</a:t>
            </a:r>
            <a:endParaRPr lang="en-US" sz="4000" b="1" dirty="0">
              <a:solidFill>
                <a:srgbClr val="002060"/>
              </a:solidFill>
              <a:latin typeface="Arial (Body)"/>
            </a:endParaRPr>
          </a:p>
        </p:txBody>
      </p:sp>
      <p:sp>
        <p:nvSpPr>
          <p:cNvPr id="25" name="TextBox 24">
            <a:extLst>
              <a:ext uri="{FF2B5EF4-FFF2-40B4-BE49-F238E27FC236}">
                <a16:creationId xmlns:a16="http://schemas.microsoft.com/office/drawing/2014/main" id="{FD694609-0265-CF0A-F70F-757EA67A5642}"/>
              </a:ext>
            </a:extLst>
          </p:cNvPr>
          <p:cNvSpPr txBox="1"/>
          <p:nvPr/>
        </p:nvSpPr>
        <p:spPr>
          <a:xfrm>
            <a:off x="3008215" y="4236016"/>
            <a:ext cx="11931588" cy="4594912"/>
          </a:xfrm>
          <a:prstGeom prst="rect">
            <a:avLst/>
          </a:prstGeom>
          <a:noFill/>
        </p:spPr>
        <p:txBody>
          <a:bodyPr wrap="square">
            <a:spAutoFit/>
          </a:bodyPr>
          <a:lstStyle/>
          <a:p>
            <a:pPr>
              <a:lnSpc>
                <a:spcPct val="150000"/>
              </a:lnSpc>
            </a:pPr>
            <a:r>
              <a:rPr lang="en-US" sz="4000" dirty="0">
                <a:latin typeface="Arial (Body)"/>
                <a:ea typeface="Calibri" panose="020F0502020204030204" pitchFamily="34" charset="0"/>
              </a:rPr>
              <a:t>Q</a:t>
            </a:r>
            <a:r>
              <a:rPr lang="vi-VN" sz="4000" dirty="0">
                <a:effectLst/>
                <a:latin typeface="Arial (Body)"/>
                <a:ea typeface="Calibri" panose="020F0502020204030204" pitchFamily="34" charset="0"/>
              </a:rPr>
              <a:t>uan sát </a:t>
            </a:r>
            <a:r>
              <a:rPr lang="vi-VN" sz="4000" i="1" dirty="0">
                <a:effectLst/>
                <a:latin typeface="Arial (Body)"/>
                <a:ea typeface="Calibri" panose="020F0502020204030204" pitchFamily="34" charset="0"/>
              </a:rPr>
              <a:t>Hình 1</a:t>
            </a:r>
            <a:r>
              <a:rPr lang="vi-VN" sz="4000" dirty="0">
                <a:effectLst/>
                <a:latin typeface="Arial (Body)"/>
                <a:ea typeface="Calibri" panose="020F0502020204030204" pitchFamily="34" charset="0"/>
              </a:rPr>
              <a:t> và trả lời câu hỏi:</a:t>
            </a:r>
            <a:endParaRPr lang="en-US" sz="4000" dirty="0">
              <a:effectLst/>
              <a:latin typeface="Arial (Body)"/>
              <a:ea typeface="Calibri" panose="020F0502020204030204" pitchFamily="34" charset="0"/>
            </a:endParaRPr>
          </a:p>
          <a:p>
            <a:pPr marL="571500" marR="0" indent="-571500" algn="just">
              <a:lnSpc>
                <a:spcPct val="150000"/>
              </a:lnSpc>
              <a:spcBef>
                <a:spcPts val="0"/>
              </a:spcBef>
              <a:spcAft>
                <a:spcPts val="0"/>
              </a:spcAft>
              <a:buFontTx/>
              <a:buChar char="+"/>
            </a:pPr>
            <a:r>
              <a:rPr lang="en-US" sz="4000" dirty="0" err="1">
                <a:effectLst/>
                <a:latin typeface="Arial (Body)"/>
                <a:ea typeface="Calibri" panose="020F0502020204030204" pitchFamily="34" charset="0"/>
                <a:cs typeface="Times New Roman" panose="02020603050405020304" pitchFamily="18" charset="0"/>
              </a:rPr>
              <a:t>Em</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hãy</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nêu</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các</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thiết</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bị</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trong</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hình</a:t>
            </a:r>
            <a:r>
              <a:rPr lang="en-US" sz="4000" dirty="0">
                <a:effectLst/>
                <a:latin typeface="Arial (Body)"/>
                <a:ea typeface="Calibri" panose="020F0502020204030204" pitchFamily="34" charset="0"/>
                <a:cs typeface="Times New Roman" panose="02020603050405020304" pitchFamily="18" charset="0"/>
              </a:rPr>
              <a:t>?</a:t>
            </a:r>
          </a:p>
          <a:p>
            <a:pPr marL="571500" marR="0" indent="-571500" algn="just">
              <a:lnSpc>
                <a:spcPct val="150000"/>
              </a:lnSpc>
              <a:spcBef>
                <a:spcPts val="0"/>
              </a:spcBef>
              <a:spcAft>
                <a:spcPts val="0"/>
              </a:spcAft>
              <a:buFontTx/>
              <a:buChar char="+"/>
            </a:pPr>
            <a:r>
              <a:rPr lang="en-US" sz="4000" dirty="0" err="1">
                <a:effectLst/>
                <a:latin typeface="Arial (Body)"/>
                <a:ea typeface="Calibri" panose="020F0502020204030204" pitchFamily="34" charset="0"/>
                <a:cs typeface="Times New Roman" panose="02020603050405020304" pitchFamily="18" charset="0"/>
              </a:rPr>
              <a:t>Thông</a:t>
            </a:r>
            <a:r>
              <a:rPr lang="en-US" sz="4000" dirty="0">
                <a:effectLst/>
                <a:latin typeface="Arial (Body)"/>
                <a:ea typeface="Calibri" panose="020F0502020204030204" pitchFamily="34" charset="0"/>
                <a:cs typeface="Times New Roman" panose="02020603050405020304" pitchFamily="18" charset="0"/>
              </a:rPr>
              <a:t> tin </a:t>
            </a:r>
            <a:r>
              <a:rPr lang="en-US" sz="4000" dirty="0" err="1">
                <a:effectLst/>
                <a:latin typeface="Arial (Body)"/>
                <a:ea typeface="Calibri" panose="020F0502020204030204" pitchFamily="34" charset="0"/>
                <a:cs typeface="Times New Roman" panose="02020603050405020304" pitchFamily="18" charset="0"/>
              </a:rPr>
              <a:t>nào</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được</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lưu</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trữ</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trong</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các</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thiết</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bị</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đó</a:t>
            </a:r>
            <a:r>
              <a:rPr lang="en-US" sz="4000" dirty="0">
                <a:effectLst/>
                <a:latin typeface="Arial (Body)"/>
                <a:ea typeface="Calibri" panose="020F0502020204030204" pitchFamily="34" charset="0"/>
                <a:cs typeface="Times New Roman" panose="02020603050405020304" pitchFamily="18" charset="0"/>
              </a:rPr>
              <a:t>?</a:t>
            </a:r>
          </a:p>
          <a:p>
            <a:pPr marL="571500" marR="0" indent="-571500" algn="just">
              <a:lnSpc>
                <a:spcPct val="150000"/>
              </a:lnSpc>
              <a:spcBef>
                <a:spcPts val="0"/>
              </a:spcBef>
              <a:spcAft>
                <a:spcPts val="0"/>
              </a:spcAft>
              <a:buFontTx/>
              <a:buChar char="+"/>
            </a:pPr>
            <a:r>
              <a:rPr lang="en-US" sz="4000" dirty="0" err="1">
                <a:effectLst/>
                <a:latin typeface="Arial (Body)"/>
                <a:ea typeface="Calibri" panose="020F0502020204030204" pitchFamily="34" charset="0"/>
                <a:cs typeface="Times New Roman" panose="02020603050405020304" pitchFamily="18" charset="0"/>
              </a:rPr>
              <a:t>Đó</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có</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phải</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thông</a:t>
            </a:r>
            <a:r>
              <a:rPr lang="en-US" sz="4000" dirty="0">
                <a:effectLst/>
                <a:latin typeface="Arial (Body)"/>
                <a:ea typeface="Calibri" panose="020F0502020204030204" pitchFamily="34" charset="0"/>
                <a:cs typeface="Times New Roman" panose="02020603050405020304" pitchFamily="18" charset="0"/>
              </a:rPr>
              <a:t> tin </a:t>
            </a:r>
            <a:r>
              <a:rPr lang="en-US" sz="4000" dirty="0" err="1">
                <a:effectLst/>
                <a:latin typeface="Arial (Body)"/>
                <a:ea typeface="Calibri" panose="020F0502020204030204" pitchFamily="34" charset="0"/>
                <a:cs typeface="Times New Roman" panose="02020603050405020304" pitchFamily="18" charset="0"/>
              </a:rPr>
              <a:t>cá</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nhân</a:t>
            </a:r>
            <a:r>
              <a:rPr lang="en-US" sz="4000" dirty="0">
                <a:effectLst/>
                <a:latin typeface="Arial (Body)"/>
                <a:ea typeface="Calibri" panose="020F0502020204030204" pitchFamily="34" charset="0"/>
                <a:cs typeface="Times New Roman" panose="02020603050405020304" pitchFamily="18" charset="0"/>
              </a:rPr>
              <a:t> hay </a:t>
            </a:r>
            <a:r>
              <a:rPr lang="en-US" sz="4000" dirty="0" err="1">
                <a:effectLst/>
                <a:latin typeface="Arial (Body)"/>
                <a:ea typeface="Calibri" panose="020F0502020204030204" pitchFamily="34" charset="0"/>
                <a:cs typeface="Times New Roman" panose="02020603050405020304" pitchFamily="18" charset="0"/>
              </a:rPr>
              <a:t>thông</a:t>
            </a:r>
            <a:r>
              <a:rPr lang="en-US" sz="4000" dirty="0">
                <a:effectLst/>
                <a:latin typeface="Arial (Body)"/>
                <a:ea typeface="Calibri" panose="020F0502020204030204" pitchFamily="34" charset="0"/>
                <a:cs typeface="Times New Roman" panose="02020603050405020304" pitchFamily="18" charset="0"/>
              </a:rPr>
              <a:t> tin </a:t>
            </a:r>
            <a:r>
              <a:rPr lang="en-US" sz="4000" dirty="0" err="1">
                <a:effectLst/>
                <a:latin typeface="Arial (Body)"/>
                <a:ea typeface="Calibri" panose="020F0502020204030204" pitchFamily="34" charset="0"/>
                <a:cs typeface="Times New Roman" panose="02020603050405020304" pitchFamily="18" charset="0"/>
              </a:rPr>
              <a:t>gia</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đình</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không</a:t>
            </a:r>
            <a:r>
              <a:rPr lang="en-US" sz="4000" dirty="0">
                <a:effectLst/>
                <a:latin typeface="Arial (Body)"/>
                <a:ea typeface="Calibri" panose="020F0502020204030204" pitchFamily="34" charset="0"/>
                <a:cs typeface="Times New Roman" panose="02020603050405020304" pitchFamily="18"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17" dur="500"/>
                                        <p:tgtEl>
                                          <p:spTgt spid="2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22" dur="500"/>
                                        <p:tgtEl>
                                          <p:spTgt spid="2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27" dur="500"/>
                                        <p:tgtEl>
                                          <p:spTgt spid="2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32"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572209">
            <a:off x="17087220" y="5306167"/>
            <a:ext cx="1376455" cy="1104605"/>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889287">
            <a:off x="-40141" y="2208427"/>
            <a:ext cx="1376455" cy="1104605"/>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73423">
            <a:off x="-2415473" y="5884704"/>
            <a:ext cx="3803764" cy="5243284"/>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055376" flipH="1" flipV="1">
            <a:off x="16144726" y="-1044351"/>
            <a:ext cx="2299555" cy="3947734"/>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98751">
            <a:off x="16572157" y="7155932"/>
            <a:ext cx="4166886" cy="4114800"/>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872497">
            <a:off x="-1756291" y="-2382697"/>
            <a:ext cx="4166886" cy="4114800"/>
          </a:xfrm>
          <a:prstGeom prst="rect">
            <a:avLst/>
          </a:prstGeom>
        </p:spPr>
      </p:pic>
      <p:pic>
        <p:nvPicPr>
          <p:cNvPr id="18" name="Picture 17">
            <a:extLst>
              <a:ext uri="{FF2B5EF4-FFF2-40B4-BE49-F238E27FC236}">
                <a16:creationId xmlns:a16="http://schemas.microsoft.com/office/drawing/2014/main" id="{925D49B5-0B89-291D-45F1-FD58614A0C13}"/>
              </a:ext>
            </a:extLst>
          </p:cNvPr>
          <p:cNvPicPr>
            <a:picLocks noChangeAspect="1"/>
          </p:cNvPicPr>
          <p:nvPr/>
        </p:nvPicPr>
        <p:blipFill>
          <a:blip r:embed="rId12"/>
          <a:stretch>
            <a:fillRect/>
          </a:stretch>
        </p:blipFill>
        <p:spPr>
          <a:xfrm>
            <a:off x="3719256" y="178551"/>
            <a:ext cx="10849487" cy="5164356"/>
          </a:xfrm>
          <a:prstGeom prst="rect">
            <a:avLst/>
          </a:prstGeom>
        </p:spPr>
      </p:pic>
      <p:sp>
        <p:nvSpPr>
          <p:cNvPr id="21" name="TextBox 20">
            <a:extLst>
              <a:ext uri="{FF2B5EF4-FFF2-40B4-BE49-F238E27FC236}">
                <a16:creationId xmlns:a16="http://schemas.microsoft.com/office/drawing/2014/main" id="{B095193B-C4A6-9A67-FA87-34932FEB1462}"/>
              </a:ext>
            </a:extLst>
          </p:cNvPr>
          <p:cNvSpPr txBox="1"/>
          <p:nvPr/>
        </p:nvSpPr>
        <p:spPr>
          <a:xfrm>
            <a:off x="1745284" y="5692088"/>
            <a:ext cx="15217615" cy="4594912"/>
          </a:xfrm>
          <a:prstGeom prst="rect">
            <a:avLst/>
          </a:prstGeom>
          <a:noFill/>
        </p:spPr>
        <p:txBody>
          <a:bodyPr wrap="square">
            <a:spAutoFit/>
          </a:bodyPr>
          <a:lstStyle/>
          <a:p>
            <a:pPr marL="571500" marR="0" indent="-571500" algn="just">
              <a:lnSpc>
                <a:spcPct val="150000"/>
              </a:lnSpc>
              <a:spcBef>
                <a:spcPts val="0"/>
              </a:spcBef>
              <a:spcAft>
                <a:spcPts val="0"/>
              </a:spcAft>
              <a:buFontTx/>
              <a:buChar char="+"/>
            </a:pPr>
            <a:r>
              <a:rPr lang="en-US" sz="4000" dirty="0" err="1">
                <a:effectLst/>
                <a:latin typeface="Arial (Body)"/>
                <a:ea typeface="Calibri" panose="020F0502020204030204" pitchFamily="34" charset="0"/>
                <a:cs typeface="Times New Roman" panose="02020603050405020304" pitchFamily="18" charset="0"/>
              </a:rPr>
              <a:t>Các</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thiết</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bị</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trong</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hình</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máy</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tính</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và</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điện</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thoại</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thông</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minh</a:t>
            </a:r>
            <a:r>
              <a:rPr lang="en-US" sz="4000" dirty="0">
                <a:effectLst/>
                <a:latin typeface="Arial (Body)"/>
                <a:ea typeface="Calibri" panose="020F0502020204030204" pitchFamily="34" charset="0"/>
                <a:cs typeface="Times New Roman" panose="02020603050405020304" pitchFamily="18" charset="0"/>
              </a:rPr>
              <a:t>.</a:t>
            </a:r>
          </a:p>
          <a:p>
            <a:pPr marL="571500" marR="0" indent="-571500" algn="just">
              <a:lnSpc>
                <a:spcPct val="150000"/>
              </a:lnSpc>
              <a:spcBef>
                <a:spcPts val="0"/>
              </a:spcBef>
              <a:spcAft>
                <a:spcPts val="0"/>
              </a:spcAft>
              <a:buFontTx/>
              <a:buChar char="+"/>
            </a:pPr>
            <a:r>
              <a:rPr lang="en-US" sz="4000" i="1" dirty="0" err="1">
                <a:effectLst/>
                <a:latin typeface="Arial (Body)"/>
                <a:ea typeface="Calibri" panose="020F0502020204030204" pitchFamily="34" charset="0"/>
                <a:cs typeface="Times New Roman" panose="02020603050405020304" pitchFamily="18" charset="0"/>
              </a:rPr>
              <a:t>Hình</a:t>
            </a:r>
            <a:r>
              <a:rPr lang="en-US" sz="4000" i="1" dirty="0">
                <a:effectLst/>
                <a:latin typeface="Arial (Body)"/>
                <a:ea typeface="Calibri" panose="020F0502020204030204" pitchFamily="34" charset="0"/>
                <a:cs typeface="Times New Roman" panose="02020603050405020304" pitchFamily="18" charset="0"/>
              </a:rPr>
              <a:t> 1a</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Thông</a:t>
            </a:r>
            <a:r>
              <a:rPr lang="en-US" sz="4000" dirty="0">
                <a:effectLst/>
                <a:latin typeface="Arial (Body)"/>
                <a:ea typeface="Calibri" panose="020F0502020204030204" pitchFamily="34" charset="0"/>
                <a:cs typeface="Times New Roman" panose="02020603050405020304" pitchFamily="18" charset="0"/>
              </a:rPr>
              <a:t> tin </a:t>
            </a:r>
            <a:r>
              <a:rPr lang="en-US" sz="4000" dirty="0" err="1">
                <a:effectLst/>
                <a:latin typeface="Arial (Body)"/>
                <a:ea typeface="Calibri" panose="020F0502020204030204" pitchFamily="34" charset="0"/>
                <a:cs typeface="Times New Roman" panose="02020603050405020304" pitchFamily="18" charset="0"/>
              </a:rPr>
              <a:t>về</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họ</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tên</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ngày</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sinh</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địa</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chỉ</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họ</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tên</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mẹ</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và</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số</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điện</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thoại</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được</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lưu</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trữ</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trong</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máy</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tính</a:t>
            </a:r>
            <a:r>
              <a:rPr lang="en-US" sz="4000" dirty="0">
                <a:effectLst/>
                <a:latin typeface="Arial (Body)"/>
                <a:ea typeface="Calibri" panose="020F0502020204030204" pitchFamily="34" charset="0"/>
                <a:cs typeface="Times New Roman" panose="02020603050405020304" pitchFamily="18" charset="0"/>
              </a:rPr>
              <a:t>.</a:t>
            </a:r>
          </a:p>
          <a:p>
            <a:pPr marL="571500" marR="0" indent="-571500" algn="just">
              <a:lnSpc>
                <a:spcPct val="150000"/>
              </a:lnSpc>
              <a:spcBef>
                <a:spcPts val="0"/>
              </a:spcBef>
              <a:spcAft>
                <a:spcPts val="0"/>
              </a:spcAft>
              <a:buFontTx/>
              <a:buChar char="+"/>
            </a:pPr>
            <a:r>
              <a:rPr lang="en-US" sz="4000" i="1" dirty="0" err="1">
                <a:effectLst/>
                <a:latin typeface="Arial (Body)"/>
                <a:ea typeface="Calibri" panose="020F0502020204030204" pitchFamily="34" charset="0"/>
                <a:cs typeface="Times New Roman" panose="02020603050405020304" pitchFamily="18" charset="0"/>
              </a:rPr>
              <a:t>Hình</a:t>
            </a:r>
            <a:r>
              <a:rPr lang="en-US" sz="4000" i="1" dirty="0">
                <a:effectLst/>
                <a:latin typeface="Arial (Body)"/>
                <a:ea typeface="Calibri" panose="020F0502020204030204" pitchFamily="34" charset="0"/>
                <a:cs typeface="Times New Roman" panose="02020603050405020304" pitchFamily="18" charset="0"/>
              </a:rPr>
              <a:t> 1b</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Ảnh</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gia</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đình</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được</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lưu</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trữ</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trong</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điện</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thoại</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thông</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minh</a:t>
            </a:r>
            <a:r>
              <a:rPr lang="en-US" sz="4000" dirty="0">
                <a:effectLst/>
                <a:latin typeface="Arial (Body)"/>
                <a:ea typeface="Calibri" panose="020F0502020204030204" pitchFamily="34" charset="0"/>
                <a:cs typeface="Times New Roman" panose="02020603050405020304" pitchFamily="18" charset="0"/>
              </a:rPr>
              <a:t>.</a:t>
            </a:r>
          </a:p>
          <a:p>
            <a:pPr marL="571500" marR="0" indent="-571500" algn="just">
              <a:lnSpc>
                <a:spcPct val="150000"/>
              </a:lnSpc>
              <a:spcBef>
                <a:spcPts val="0"/>
              </a:spcBef>
              <a:spcAft>
                <a:spcPts val="0"/>
              </a:spcAft>
              <a:buFontTx/>
              <a:buChar char="+"/>
            </a:pPr>
            <a:r>
              <a:rPr lang="en-US" sz="4000" dirty="0" err="1">
                <a:effectLst/>
                <a:latin typeface="Arial (Body)"/>
                <a:ea typeface="Calibri" panose="020F0502020204030204" pitchFamily="34" charset="0"/>
                <a:cs typeface="Times New Roman" panose="02020603050405020304" pitchFamily="18" charset="0"/>
              </a:rPr>
              <a:t>Đó</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đều</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là</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các</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thông</a:t>
            </a:r>
            <a:r>
              <a:rPr lang="en-US" sz="4000" dirty="0">
                <a:effectLst/>
                <a:latin typeface="Arial (Body)"/>
                <a:ea typeface="Calibri" panose="020F0502020204030204" pitchFamily="34" charset="0"/>
                <a:cs typeface="Times New Roman" panose="02020603050405020304" pitchFamily="18" charset="0"/>
              </a:rPr>
              <a:t> tin </a:t>
            </a:r>
            <a:r>
              <a:rPr lang="en-US" sz="4000" dirty="0" err="1">
                <a:effectLst/>
                <a:latin typeface="Arial (Body)"/>
                <a:ea typeface="Calibri" panose="020F0502020204030204" pitchFamily="34" charset="0"/>
                <a:cs typeface="Times New Roman" panose="02020603050405020304" pitchFamily="18" charset="0"/>
              </a:rPr>
              <a:t>cá</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nhân</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và</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thông</a:t>
            </a:r>
            <a:r>
              <a:rPr lang="en-US" sz="4000" dirty="0">
                <a:effectLst/>
                <a:latin typeface="Arial (Body)"/>
                <a:ea typeface="Calibri" panose="020F0502020204030204" pitchFamily="34" charset="0"/>
                <a:cs typeface="Times New Roman" panose="02020603050405020304" pitchFamily="18" charset="0"/>
              </a:rPr>
              <a:t> tin </a:t>
            </a:r>
            <a:r>
              <a:rPr lang="en-US" sz="4000" dirty="0" err="1">
                <a:effectLst/>
                <a:latin typeface="Arial (Body)"/>
                <a:ea typeface="Calibri" panose="020F0502020204030204" pitchFamily="34" charset="0"/>
                <a:cs typeface="Times New Roman" panose="02020603050405020304" pitchFamily="18" charset="0"/>
              </a:rPr>
              <a:t>gia</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đình</a:t>
            </a:r>
            <a:r>
              <a:rPr lang="en-US" sz="4000" dirty="0">
                <a:effectLst/>
                <a:latin typeface="Arial (Body)"/>
                <a:ea typeface="Calibri" panose="020F0502020204030204" pitchFamily="34" charset="0"/>
                <a:cs typeface="Times New Roman" panose="02020603050405020304" pitchFamily="18" charset="0"/>
              </a:rPr>
              <a:t>.</a:t>
            </a: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4)">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checkerboard(across)">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checkerboard(across)">
                                      <p:cBhvr>
                                        <p:cTn id="17" dur="5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checkerboard(across)">
                                      <p:cBhvr>
                                        <p:cTn id="22" dur="500"/>
                                        <p:tgtEl>
                                          <p:spTgt spid="2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1">
                                            <p:txEl>
                                              <p:pRg st="3" end="3"/>
                                            </p:txEl>
                                          </p:spTgt>
                                        </p:tgtEl>
                                        <p:attrNameLst>
                                          <p:attrName>style.visibility</p:attrName>
                                        </p:attrNameLst>
                                      </p:cBhvr>
                                      <p:to>
                                        <p:strVal val="visible"/>
                                      </p:to>
                                    </p:set>
                                    <p:animEffect transition="in" filter="checkerboard(across)">
                                      <p:cBhvr>
                                        <p:cTn id="27"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554826" y="7171542"/>
            <a:ext cx="3517400" cy="3575915"/>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831" y="3952663"/>
            <a:ext cx="4357971" cy="679479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193451" y="7171542"/>
            <a:ext cx="3517400" cy="3575915"/>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94839" y="-340250"/>
            <a:ext cx="6714826" cy="2048022"/>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983395" y="-431306"/>
            <a:ext cx="7315200" cy="2231136"/>
          </a:xfrm>
          <a:prstGeom prst="rect">
            <a:avLst/>
          </a:prstGeom>
        </p:spPr>
      </p:pic>
      <p:sp>
        <p:nvSpPr>
          <p:cNvPr id="14" name="TextBox 13">
            <a:extLst>
              <a:ext uri="{FF2B5EF4-FFF2-40B4-BE49-F238E27FC236}">
                <a16:creationId xmlns:a16="http://schemas.microsoft.com/office/drawing/2014/main" id="{33FC5EE3-F896-26AA-A48E-41B21BF0261A}"/>
              </a:ext>
            </a:extLst>
          </p:cNvPr>
          <p:cNvSpPr txBox="1"/>
          <p:nvPr/>
        </p:nvSpPr>
        <p:spPr>
          <a:xfrm>
            <a:off x="4715326" y="1261756"/>
            <a:ext cx="8857343" cy="769441"/>
          </a:xfrm>
          <a:prstGeom prst="rect">
            <a:avLst/>
          </a:prstGeom>
          <a:noFill/>
        </p:spPr>
        <p:txBody>
          <a:bodyPr wrap="square">
            <a:spAutoFit/>
          </a:bodyPr>
          <a:lstStyle/>
          <a:p>
            <a:r>
              <a:rPr lang="en-US" sz="4400" dirty="0">
                <a:solidFill>
                  <a:srgbClr val="C00000"/>
                </a:solidFill>
                <a:latin typeface="Arial (Body)"/>
                <a:ea typeface="Calibri" panose="020F0502020204030204" pitchFamily="34" charset="0"/>
              </a:rPr>
              <a:t>Q</a:t>
            </a:r>
            <a:r>
              <a:rPr lang="vi-VN" sz="4400" dirty="0">
                <a:solidFill>
                  <a:srgbClr val="C00000"/>
                </a:solidFill>
                <a:effectLst/>
                <a:latin typeface="Arial (Body)"/>
                <a:ea typeface="Calibri" panose="020F0502020204030204" pitchFamily="34" charset="0"/>
              </a:rPr>
              <a:t>uan sát </a:t>
            </a:r>
            <a:r>
              <a:rPr lang="vi-VN" sz="4400" i="1" dirty="0">
                <a:solidFill>
                  <a:srgbClr val="C00000"/>
                </a:solidFill>
                <a:effectLst/>
                <a:latin typeface="Arial (Body)"/>
                <a:ea typeface="Calibri" panose="020F0502020204030204" pitchFamily="34" charset="0"/>
              </a:rPr>
              <a:t>Hình 2</a:t>
            </a:r>
            <a:r>
              <a:rPr lang="vi-VN" sz="4400" dirty="0">
                <a:solidFill>
                  <a:srgbClr val="C00000"/>
                </a:solidFill>
                <a:effectLst/>
                <a:latin typeface="Arial (Body)"/>
                <a:ea typeface="Calibri" panose="020F0502020204030204" pitchFamily="34" charset="0"/>
              </a:rPr>
              <a:t> và trả lời câu hỏi:</a:t>
            </a:r>
            <a:endParaRPr lang="en-US" sz="4400" dirty="0">
              <a:solidFill>
                <a:srgbClr val="C00000"/>
              </a:solidFill>
              <a:latin typeface="Arial (Body)"/>
            </a:endParaRPr>
          </a:p>
        </p:txBody>
      </p:sp>
      <p:pic>
        <p:nvPicPr>
          <p:cNvPr id="16" name="Picture 15">
            <a:extLst>
              <a:ext uri="{FF2B5EF4-FFF2-40B4-BE49-F238E27FC236}">
                <a16:creationId xmlns:a16="http://schemas.microsoft.com/office/drawing/2014/main" id="{9949A901-CA20-374A-A793-3B6A6417E30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18140" y="2262565"/>
            <a:ext cx="9851717" cy="5761870"/>
          </a:xfrm>
          <a:prstGeom prst="rect">
            <a:avLst/>
          </a:prstGeom>
        </p:spPr>
      </p:pic>
      <p:sp>
        <p:nvSpPr>
          <p:cNvPr id="19" name="TextBox 18">
            <a:extLst>
              <a:ext uri="{FF2B5EF4-FFF2-40B4-BE49-F238E27FC236}">
                <a16:creationId xmlns:a16="http://schemas.microsoft.com/office/drawing/2014/main" id="{8EBE7F49-AACF-AD57-9472-2BE7BA9EAD79}"/>
              </a:ext>
            </a:extLst>
          </p:cNvPr>
          <p:cNvSpPr txBox="1"/>
          <p:nvPr/>
        </p:nvSpPr>
        <p:spPr>
          <a:xfrm>
            <a:off x="4351525" y="8024435"/>
            <a:ext cx="9650260" cy="2035309"/>
          </a:xfrm>
          <a:prstGeom prst="wedgeRoundRectCallout">
            <a:avLst/>
          </a:prstGeom>
          <a:noFill/>
        </p:spPr>
        <p:txBody>
          <a:bodyPr wrap="square">
            <a:spAutoFit/>
          </a:bodyPr>
          <a:lstStyle/>
          <a:p>
            <a:pPr algn="just">
              <a:lnSpc>
                <a:spcPct val="150000"/>
              </a:lnSpc>
            </a:pPr>
            <a:r>
              <a:rPr lang="vi-VN" sz="4000" dirty="0">
                <a:effectLst/>
                <a:ea typeface="Calibri" panose="020F0502020204030204" pitchFamily="34" charset="0"/>
              </a:rPr>
              <a:t>Thông tin cá nhân, gia đình có thể được trao đổi nhờ máy tính bằng cách nào?</a:t>
            </a:r>
            <a:endParaRPr lang="en-US" sz="40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barn(inVertical)">
                                      <p:cBhvr>
                                        <p:cTn id="19"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2288" y="889479"/>
            <a:ext cx="16723424" cy="8508042"/>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06447" y="1445210"/>
            <a:ext cx="14478000" cy="8145650"/>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5711">
            <a:off x="15470456" y="2190808"/>
            <a:ext cx="1737455" cy="1357386"/>
          </a:xfrm>
          <a:prstGeom prst="rect">
            <a:avLst/>
          </a:prstGeom>
        </p:spPr>
      </p:pic>
      <p:pic>
        <p:nvPicPr>
          <p:cNvPr id="22" name="Picture 2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545643" flipH="1">
            <a:off x="633060" y="2503864"/>
            <a:ext cx="1737455" cy="1357386"/>
          </a:xfrm>
          <a:prstGeom prst="rect">
            <a:avLst/>
          </a:prstGeom>
        </p:spPr>
      </p:pic>
      <p:pic>
        <p:nvPicPr>
          <p:cNvPr id="23" name="Picture 2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76881" y="987406"/>
            <a:ext cx="1766006" cy="1357617"/>
          </a:xfrm>
          <a:prstGeom prst="rect">
            <a:avLst/>
          </a:prstGeom>
        </p:spPr>
      </p:pic>
      <p:pic>
        <p:nvPicPr>
          <p:cNvPr id="24" name="Picture 2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76673">
            <a:off x="10756578" y="-648669"/>
            <a:ext cx="4757791" cy="2854675"/>
          </a:xfrm>
          <a:prstGeom prst="rect">
            <a:avLst/>
          </a:prstGeom>
        </p:spPr>
      </p:pic>
      <p:pic>
        <p:nvPicPr>
          <p:cNvPr id="31" name="Picture 3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50459" flipH="1">
            <a:off x="2942246" y="-634705"/>
            <a:ext cx="4757791" cy="2854675"/>
          </a:xfrm>
          <a:prstGeom prst="rect">
            <a:avLst/>
          </a:prstGeom>
        </p:spPr>
      </p:pic>
      <p:pic>
        <p:nvPicPr>
          <p:cNvPr id="32" name="Picture 3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241369" y="6680560"/>
            <a:ext cx="4583569" cy="4659820"/>
          </a:xfrm>
          <a:prstGeom prst="rect">
            <a:avLst/>
          </a:prstGeom>
        </p:spPr>
      </p:pic>
      <p:pic>
        <p:nvPicPr>
          <p:cNvPr id="33" name="Picture 3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840543" y="6583050"/>
            <a:ext cx="4607224" cy="4683870"/>
          </a:xfrm>
          <a:prstGeom prst="rect">
            <a:avLst/>
          </a:prstGeom>
        </p:spPr>
      </p:pic>
      <p:sp>
        <p:nvSpPr>
          <p:cNvPr id="5" name="TextBox 4">
            <a:extLst>
              <a:ext uri="{FF2B5EF4-FFF2-40B4-BE49-F238E27FC236}">
                <a16:creationId xmlns:a16="http://schemas.microsoft.com/office/drawing/2014/main" id="{4BD85279-9C37-CDA7-4B1E-B28B7DA875C6}"/>
              </a:ext>
            </a:extLst>
          </p:cNvPr>
          <p:cNvSpPr txBox="1"/>
          <p:nvPr/>
        </p:nvSpPr>
        <p:spPr>
          <a:xfrm>
            <a:off x="2633398" y="2469724"/>
            <a:ext cx="12369659" cy="1824923"/>
          </a:xfrm>
          <a:prstGeom prst="rect">
            <a:avLst/>
          </a:prstGeom>
          <a:noFill/>
        </p:spPr>
        <p:txBody>
          <a:bodyPr wrap="square">
            <a:spAutoFit/>
          </a:bodyPr>
          <a:lstStyle/>
          <a:p>
            <a:pPr marL="0" marR="0" algn="just">
              <a:lnSpc>
                <a:spcPct val="150000"/>
              </a:lnSpc>
              <a:spcBef>
                <a:spcPts val="0"/>
              </a:spcBef>
              <a:spcAft>
                <a:spcPts val="0"/>
              </a:spcAft>
            </a:pPr>
            <a:r>
              <a:rPr lang="en-US" sz="4000" dirty="0" err="1">
                <a:effectLst/>
                <a:latin typeface="Arial" panose="020B0604020202020204" pitchFamily="34" charset="0"/>
                <a:ea typeface="Calibri" panose="020F0502020204030204" pitchFamily="34" charset="0"/>
                <a:cs typeface="Arial" panose="020B0604020202020204" pitchFamily="34" charset="0"/>
              </a:rPr>
              <a:t>Em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hãy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kể</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thêm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thông</a:t>
            </a:r>
            <a:r>
              <a:rPr lang="en-US" sz="4000" dirty="0">
                <a:effectLst/>
                <a:latin typeface="Arial" panose="020B0604020202020204" pitchFamily="34" charset="0"/>
                <a:ea typeface="Calibri" panose="020F0502020204030204" pitchFamily="34" charset="0"/>
                <a:cs typeface="Arial" panose="020B0604020202020204" pitchFamily="34" charset="0"/>
              </a:rPr>
              <a:t> tin </a:t>
            </a:r>
            <a:r>
              <a:rPr lang="en-US" sz="4000" dirty="0" err="1">
                <a:effectLst/>
                <a:latin typeface="Arial" panose="020B0604020202020204" pitchFamily="34" charset="0"/>
                <a:ea typeface="Calibri" panose="020F0502020204030204" pitchFamily="34" charset="0"/>
                <a:cs typeface="Arial" panose="020B0604020202020204" pitchFamily="34" charset="0"/>
              </a:rPr>
              <a:t>cá</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nhân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em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em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thể</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lưu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trữ</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trao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đổi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nhờ</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máy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tính</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p:sp>
        <p:nvSpPr>
          <p:cNvPr id="6" name="Arrow: Down 5">
            <a:extLst>
              <a:ext uri="{FF2B5EF4-FFF2-40B4-BE49-F238E27FC236}">
                <a16:creationId xmlns:a16="http://schemas.microsoft.com/office/drawing/2014/main" id="{2BC6E81B-F01B-8B3D-29B8-E39032E352D8}"/>
              </a:ext>
            </a:extLst>
          </p:cNvPr>
          <p:cNvSpPr/>
          <p:nvPr/>
        </p:nvSpPr>
        <p:spPr>
          <a:xfrm>
            <a:off x="8255843" y="4795428"/>
            <a:ext cx="1124770" cy="137160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42E4B83-6DE4-B9AA-D2D6-36515584038A}"/>
              </a:ext>
            </a:extLst>
          </p:cNvPr>
          <p:cNvSpPr txBox="1"/>
          <p:nvPr/>
        </p:nvSpPr>
        <p:spPr>
          <a:xfrm>
            <a:off x="3527653" y="6412581"/>
            <a:ext cx="11123080" cy="1824923"/>
          </a:xfrm>
          <a:prstGeom prst="rect">
            <a:avLst/>
          </a:prstGeom>
          <a:noFill/>
        </p:spPr>
        <p:txBody>
          <a:bodyPr wrap="square" rtlCol="0">
            <a:spAutoFit/>
          </a:bodyPr>
          <a:lstStyle/>
          <a:p>
            <a:pPr algn="just">
              <a:lnSpc>
                <a:spcPct val="150000"/>
              </a:lnSpc>
            </a:pPr>
            <a:r>
              <a:rPr lang="en-US" sz="4000" dirty="0" err="1">
                <a:solidFill>
                  <a:schemeClr val="accent6">
                    <a:lumMod val="75000"/>
                  </a:schemeClr>
                </a:solidFill>
                <a:latin typeface="Arial" panose="020B0604020202020204" pitchFamily="34" charset="0"/>
                <a:cs typeface="Arial" panose="020B0604020202020204" pitchFamily="34" charset="0"/>
              </a:rPr>
              <a:t>Lưu</a:t>
            </a:r>
            <a:r>
              <a:rPr lang="en-US" sz="4000" dirty="0">
                <a:solidFill>
                  <a:schemeClr val="accent6">
                    <a:lumMod val="75000"/>
                  </a:schemeClr>
                </a:solidFill>
                <a:latin typeface="Arial" panose="020B0604020202020204" pitchFamily="34" charset="0"/>
                <a:cs typeface="Arial" panose="020B0604020202020204" pitchFamily="34" charset="0"/>
              </a:rPr>
              <a:t> </a:t>
            </a:r>
            <a:r>
              <a:rPr lang="en-US" sz="4000" dirty="0" err="1">
                <a:solidFill>
                  <a:schemeClr val="accent6">
                    <a:lumMod val="75000"/>
                  </a:schemeClr>
                </a:solidFill>
                <a:latin typeface="Arial" panose="020B0604020202020204" pitchFamily="34" charset="0"/>
                <a:cs typeface="Arial" panose="020B0604020202020204" pitchFamily="34" charset="0"/>
              </a:rPr>
              <a:t>trữ</a:t>
            </a:r>
            <a:r>
              <a:rPr lang="en-US" sz="4000" dirty="0">
                <a:solidFill>
                  <a:schemeClr val="accent6">
                    <a:lumMod val="75000"/>
                  </a:schemeClr>
                </a:solidFill>
                <a:latin typeface="Arial" panose="020B0604020202020204" pitchFamily="34" charset="0"/>
                <a:cs typeface="Arial" panose="020B0604020202020204" pitchFamily="34" charset="0"/>
              </a:rPr>
              <a:t>: </a:t>
            </a:r>
            <a:r>
              <a:rPr lang="en-US" sz="4000" dirty="0" err="1">
                <a:solidFill>
                  <a:schemeClr val="accent6">
                    <a:lumMod val="75000"/>
                  </a:schemeClr>
                </a:solidFill>
                <a:latin typeface="Arial" panose="020B0604020202020204" pitchFamily="34" charset="0"/>
                <a:cs typeface="Arial" panose="020B0604020202020204" pitchFamily="34" charset="0"/>
              </a:rPr>
              <a:t>máy</a:t>
            </a:r>
            <a:r>
              <a:rPr lang="en-US" sz="4000" dirty="0">
                <a:solidFill>
                  <a:schemeClr val="accent6">
                    <a:lumMod val="75000"/>
                  </a:schemeClr>
                </a:solidFill>
                <a:latin typeface="Arial" panose="020B0604020202020204" pitchFamily="34" charset="0"/>
                <a:cs typeface="Arial" panose="020B0604020202020204" pitchFamily="34" charset="0"/>
              </a:rPr>
              <a:t> </a:t>
            </a:r>
            <a:r>
              <a:rPr lang="en-US" sz="4000" dirty="0" err="1">
                <a:solidFill>
                  <a:schemeClr val="accent6">
                    <a:lumMod val="75000"/>
                  </a:schemeClr>
                </a:solidFill>
                <a:latin typeface="Arial" panose="020B0604020202020204" pitchFamily="34" charset="0"/>
                <a:cs typeface="Arial" panose="020B0604020202020204" pitchFamily="34" charset="0"/>
              </a:rPr>
              <a:t>tính</a:t>
            </a:r>
            <a:r>
              <a:rPr lang="en-US" sz="4000" dirty="0">
                <a:solidFill>
                  <a:schemeClr val="accent6">
                    <a:lumMod val="75000"/>
                  </a:schemeClr>
                </a:solidFill>
                <a:latin typeface="Arial" panose="020B0604020202020204" pitchFamily="34" charset="0"/>
                <a:cs typeface="Arial" panose="020B0604020202020204" pitchFamily="34" charset="0"/>
              </a:rPr>
              <a:t> </a:t>
            </a:r>
            <a:r>
              <a:rPr lang="en-US" sz="4000" dirty="0" err="1">
                <a:solidFill>
                  <a:schemeClr val="accent6">
                    <a:lumMod val="75000"/>
                  </a:schemeClr>
                </a:solidFill>
                <a:latin typeface="Arial" panose="020B0604020202020204" pitchFamily="34" charset="0"/>
                <a:cs typeface="Arial" panose="020B0604020202020204" pitchFamily="34" charset="0"/>
              </a:rPr>
              <a:t>bảng</a:t>
            </a:r>
            <a:r>
              <a:rPr lang="en-US" sz="4000" dirty="0">
                <a:solidFill>
                  <a:schemeClr val="accent6">
                    <a:lumMod val="75000"/>
                  </a:schemeClr>
                </a:solidFill>
                <a:latin typeface="Arial" panose="020B0604020202020204" pitchFamily="34" charset="0"/>
                <a:cs typeface="Arial" panose="020B0604020202020204" pitchFamily="34" charset="0"/>
              </a:rPr>
              <a:t>, </a:t>
            </a:r>
            <a:r>
              <a:rPr lang="en-US" sz="4000" dirty="0" err="1">
                <a:solidFill>
                  <a:schemeClr val="accent6">
                    <a:lumMod val="75000"/>
                  </a:schemeClr>
                </a:solidFill>
                <a:latin typeface="Arial" panose="020B0604020202020204" pitchFamily="34" charset="0"/>
                <a:cs typeface="Arial" panose="020B0604020202020204" pitchFamily="34" charset="0"/>
              </a:rPr>
              <a:t>đồng</a:t>
            </a:r>
            <a:r>
              <a:rPr lang="en-US" sz="4000" dirty="0">
                <a:solidFill>
                  <a:schemeClr val="accent6">
                    <a:lumMod val="75000"/>
                  </a:schemeClr>
                </a:solidFill>
                <a:latin typeface="Arial" panose="020B0604020202020204" pitchFamily="34" charset="0"/>
                <a:cs typeface="Arial" panose="020B0604020202020204" pitchFamily="34" charset="0"/>
              </a:rPr>
              <a:t> </a:t>
            </a:r>
            <a:r>
              <a:rPr lang="en-US" sz="4000" dirty="0" err="1">
                <a:solidFill>
                  <a:schemeClr val="accent6">
                    <a:lumMod val="75000"/>
                  </a:schemeClr>
                </a:solidFill>
                <a:latin typeface="Arial" panose="020B0604020202020204" pitchFamily="34" charset="0"/>
                <a:cs typeface="Arial" panose="020B0604020202020204" pitchFamily="34" charset="0"/>
              </a:rPr>
              <a:t>hồ</a:t>
            </a:r>
            <a:r>
              <a:rPr lang="en-US" sz="4000" dirty="0">
                <a:solidFill>
                  <a:schemeClr val="accent6">
                    <a:lumMod val="75000"/>
                  </a:schemeClr>
                </a:solidFill>
                <a:latin typeface="Arial" panose="020B0604020202020204" pitchFamily="34" charset="0"/>
                <a:cs typeface="Arial" panose="020B0604020202020204" pitchFamily="34" charset="0"/>
              </a:rPr>
              <a:t> </a:t>
            </a:r>
            <a:r>
              <a:rPr lang="en-US" sz="4000" dirty="0" err="1">
                <a:solidFill>
                  <a:schemeClr val="accent6">
                    <a:lumMod val="75000"/>
                  </a:schemeClr>
                </a:solidFill>
                <a:latin typeface="Arial" panose="020B0604020202020204" pitchFamily="34" charset="0"/>
                <a:cs typeface="Arial" panose="020B0604020202020204" pitchFamily="34" charset="0"/>
              </a:rPr>
              <a:t>thông</a:t>
            </a:r>
            <a:r>
              <a:rPr lang="en-US" sz="4000" dirty="0">
                <a:solidFill>
                  <a:schemeClr val="accent6">
                    <a:lumMod val="75000"/>
                  </a:schemeClr>
                </a:solidFill>
                <a:latin typeface="Arial" panose="020B0604020202020204" pitchFamily="34" charset="0"/>
                <a:cs typeface="Arial" panose="020B0604020202020204" pitchFamily="34" charset="0"/>
              </a:rPr>
              <a:t> </a:t>
            </a:r>
            <a:r>
              <a:rPr lang="en-US" sz="4000" dirty="0" err="1">
                <a:solidFill>
                  <a:schemeClr val="accent6">
                    <a:lumMod val="75000"/>
                  </a:schemeClr>
                </a:solidFill>
                <a:latin typeface="Arial" panose="020B0604020202020204" pitchFamily="34" charset="0"/>
                <a:cs typeface="Arial" panose="020B0604020202020204" pitchFamily="34" charset="0"/>
              </a:rPr>
              <a:t>minh</a:t>
            </a:r>
            <a:r>
              <a:rPr lang="en-US" sz="4000" dirty="0">
                <a:solidFill>
                  <a:schemeClr val="accent6">
                    <a:lumMod val="75000"/>
                  </a:schemeClr>
                </a:solidFill>
                <a:latin typeface="Arial" panose="020B0604020202020204" pitchFamily="34" charset="0"/>
                <a:cs typeface="Arial" panose="020B0604020202020204" pitchFamily="34" charset="0"/>
              </a:rPr>
              <a:t>,…</a:t>
            </a:r>
          </a:p>
          <a:p>
            <a:pPr algn="just">
              <a:lnSpc>
                <a:spcPct val="150000"/>
              </a:lnSpc>
            </a:pPr>
            <a:r>
              <a:rPr lang="en-US" sz="4000" dirty="0" err="1">
                <a:solidFill>
                  <a:schemeClr val="accent6">
                    <a:lumMod val="75000"/>
                  </a:schemeClr>
                </a:solidFill>
                <a:latin typeface="Arial" panose="020B0604020202020204" pitchFamily="34" charset="0"/>
                <a:cs typeface="Arial" panose="020B0604020202020204" pitchFamily="34" charset="0"/>
              </a:rPr>
              <a:t>Trao</a:t>
            </a:r>
            <a:r>
              <a:rPr lang="en-US" sz="4000" dirty="0">
                <a:solidFill>
                  <a:schemeClr val="accent6">
                    <a:lumMod val="75000"/>
                  </a:schemeClr>
                </a:solidFill>
                <a:latin typeface="Arial" panose="020B0604020202020204" pitchFamily="34" charset="0"/>
                <a:cs typeface="Arial" panose="020B0604020202020204" pitchFamily="34" charset="0"/>
              </a:rPr>
              <a:t> </a:t>
            </a:r>
            <a:r>
              <a:rPr lang="en-US" sz="4000" dirty="0" err="1">
                <a:solidFill>
                  <a:schemeClr val="accent6">
                    <a:lumMod val="75000"/>
                  </a:schemeClr>
                </a:solidFill>
                <a:latin typeface="Arial" panose="020B0604020202020204" pitchFamily="34" charset="0"/>
                <a:cs typeface="Arial" panose="020B0604020202020204" pitchFamily="34" charset="0"/>
              </a:rPr>
              <a:t>đổi</a:t>
            </a:r>
            <a:r>
              <a:rPr lang="en-US" sz="4000" dirty="0">
                <a:solidFill>
                  <a:schemeClr val="accent6">
                    <a:lumMod val="75000"/>
                  </a:schemeClr>
                </a:solidFill>
                <a:latin typeface="Arial" panose="020B0604020202020204" pitchFamily="34" charset="0"/>
                <a:cs typeface="Arial" panose="020B0604020202020204" pitchFamily="34" charset="0"/>
              </a:rPr>
              <a:t>: </a:t>
            </a:r>
            <a:r>
              <a:rPr lang="en-US" sz="4000" dirty="0" err="1">
                <a:solidFill>
                  <a:schemeClr val="accent6">
                    <a:lumMod val="75000"/>
                  </a:schemeClr>
                </a:solidFill>
                <a:latin typeface="Arial" panose="020B0604020202020204" pitchFamily="34" charset="0"/>
                <a:cs typeface="Arial" panose="020B0604020202020204" pitchFamily="34" charset="0"/>
              </a:rPr>
              <a:t>mạng</a:t>
            </a:r>
            <a:r>
              <a:rPr lang="en-US" sz="4000" dirty="0">
                <a:solidFill>
                  <a:schemeClr val="accent6">
                    <a:lumMod val="75000"/>
                  </a:schemeClr>
                </a:solidFill>
                <a:latin typeface="Arial" panose="020B0604020202020204" pitchFamily="34" charset="0"/>
                <a:cs typeface="Arial" panose="020B0604020202020204" pitchFamily="34" charset="0"/>
              </a:rPr>
              <a:t> </a:t>
            </a:r>
            <a:r>
              <a:rPr lang="en-US" sz="4000" dirty="0" err="1">
                <a:solidFill>
                  <a:schemeClr val="accent6">
                    <a:lumMod val="75000"/>
                  </a:schemeClr>
                </a:solidFill>
                <a:latin typeface="Arial" panose="020B0604020202020204" pitchFamily="34" charset="0"/>
                <a:cs typeface="Arial" panose="020B0604020202020204" pitchFamily="34" charset="0"/>
              </a:rPr>
              <a:t>xã</a:t>
            </a:r>
            <a:r>
              <a:rPr lang="en-US" sz="4000" dirty="0">
                <a:solidFill>
                  <a:schemeClr val="accent6">
                    <a:lumMod val="75000"/>
                  </a:schemeClr>
                </a:solidFill>
                <a:latin typeface="Arial" panose="020B0604020202020204" pitchFamily="34" charset="0"/>
                <a:cs typeface="Arial" panose="020B0604020202020204" pitchFamily="34" charset="0"/>
              </a:rPr>
              <a:t> </a:t>
            </a:r>
            <a:r>
              <a:rPr lang="en-US" sz="4000" dirty="0" err="1">
                <a:solidFill>
                  <a:schemeClr val="accent6">
                    <a:lumMod val="75000"/>
                  </a:schemeClr>
                </a:solidFill>
                <a:latin typeface="Arial" panose="020B0604020202020204" pitchFamily="34" charset="0"/>
                <a:cs typeface="Arial" panose="020B0604020202020204" pitchFamily="34" charset="0"/>
              </a:rPr>
              <a:t>hội</a:t>
            </a:r>
            <a:r>
              <a:rPr lang="en-US" sz="4000" dirty="0">
                <a:solidFill>
                  <a:schemeClr val="accent6">
                    <a:lumMod val="75000"/>
                  </a:schemeClr>
                </a:solidFill>
                <a:latin typeface="Arial" panose="020B0604020202020204" pitchFamily="34" charset="0"/>
                <a:cs typeface="Arial" panose="020B0604020202020204" pitchFamily="34" charset="0"/>
              </a:rPr>
              <a:t> </a:t>
            </a:r>
            <a:r>
              <a:rPr lang="en-US" sz="4000" dirty="0" err="1">
                <a:solidFill>
                  <a:schemeClr val="accent6">
                    <a:lumMod val="75000"/>
                  </a:schemeClr>
                </a:solidFill>
                <a:latin typeface="Arial" panose="020B0604020202020204" pitchFamily="34" charset="0"/>
                <a:cs typeface="Arial" panose="020B0604020202020204" pitchFamily="34" charset="0"/>
              </a:rPr>
              <a:t>như</a:t>
            </a:r>
            <a:r>
              <a:rPr lang="en-US" sz="4000" dirty="0">
                <a:solidFill>
                  <a:schemeClr val="accent6">
                    <a:lumMod val="75000"/>
                  </a:schemeClr>
                </a:solidFill>
                <a:latin typeface="Arial" panose="020B0604020202020204" pitchFamily="34" charset="0"/>
                <a:cs typeface="Arial" panose="020B0604020202020204" pitchFamily="34" charset="0"/>
              </a:rPr>
              <a:t> </a:t>
            </a:r>
            <a:r>
              <a:rPr lang="en-US" sz="4000" dirty="0" err="1">
                <a:solidFill>
                  <a:schemeClr val="accent6">
                    <a:lumMod val="75000"/>
                  </a:schemeClr>
                </a:solidFill>
                <a:latin typeface="Arial" panose="020B0604020202020204" pitchFamily="34" charset="0"/>
                <a:cs typeface="Arial" panose="020B0604020202020204" pitchFamily="34" charset="0"/>
              </a:rPr>
              <a:t>facebook</a:t>
            </a:r>
            <a:r>
              <a:rPr lang="en-US" sz="4000" dirty="0">
                <a:solidFill>
                  <a:schemeClr val="accent6">
                    <a:lumMod val="75000"/>
                  </a:schemeClr>
                </a:solidFill>
                <a:latin typeface="Arial" panose="020B0604020202020204" pitchFamily="34" charset="0"/>
                <a:cs typeface="Arial" panose="020B0604020202020204" pitchFamily="34" charset="0"/>
              </a:rPr>
              <a:t>, </a:t>
            </a:r>
            <a:r>
              <a:rPr lang="en-US" sz="4000" dirty="0" err="1">
                <a:solidFill>
                  <a:schemeClr val="accent6">
                    <a:lumMod val="75000"/>
                  </a:schemeClr>
                </a:solidFill>
                <a:latin typeface="Arial" panose="020B0604020202020204" pitchFamily="34" charset="0"/>
                <a:cs typeface="Arial" panose="020B0604020202020204" pitchFamily="34" charset="0"/>
              </a:rPr>
              <a:t>zalo</a:t>
            </a:r>
            <a:r>
              <a:rPr lang="en-US" sz="4000" dirty="0">
                <a:solidFill>
                  <a:schemeClr val="accent6">
                    <a:lumMod val="75000"/>
                  </a:schemeClr>
                </a:solidFill>
                <a:latin typeface="Arial" panose="020B0604020202020204" pitchFamily="34" charset="0"/>
                <a:cs typeface="Arial" panose="020B0604020202020204" pitchFamily="34" charset="0"/>
              </a:rPr>
              <a:t>,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TotalTime>
  <Words>1107</Words>
  <Application>Microsoft Office PowerPoint</Application>
  <PresentationFormat>Custom</PresentationFormat>
  <Paragraphs>75</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Wingdings</vt:lpstr>
      <vt:lpstr>Arial (Body)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Cute Pastel Birthday Doodle Illustrations Events and Special Interest - Presentation Template</dc:title>
  <dc:creator>Lê Thảo</dc:creator>
  <cp:lastModifiedBy>Lê Thảo</cp:lastModifiedBy>
  <cp:revision>4</cp:revision>
  <dcterms:created xsi:type="dcterms:W3CDTF">2006-08-16T00:00:00Z</dcterms:created>
  <dcterms:modified xsi:type="dcterms:W3CDTF">2022-10-31T08:23:56Z</dcterms:modified>
  <dc:identifier>DAFQCOb5aMo</dc:identifier>
</cp:coreProperties>
</file>